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2" r:id="rId1"/>
    <p:sldMasterId id="2147483683" r:id="rId2"/>
  </p:sldMasterIdLst>
  <p:notesMasterIdLst>
    <p:notesMasterId r:id="rId34"/>
  </p:notesMasterIdLst>
  <p:sldIdLst>
    <p:sldId id="310" r:id="rId3"/>
    <p:sldId id="311" r:id="rId4"/>
    <p:sldId id="257" r:id="rId5"/>
    <p:sldId id="258" r:id="rId6"/>
    <p:sldId id="326" r:id="rId7"/>
    <p:sldId id="259" r:id="rId8"/>
    <p:sldId id="323" r:id="rId9"/>
    <p:sldId id="325" r:id="rId10"/>
    <p:sldId id="324" r:id="rId11"/>
    <p:sldId id="260" r:id="rId12"/>
    <p:sldId id="286" r:id="rId13"/>
    <p:sldId id="261" r:id="rId14"/>
    <p:sldId id="290" r:id="rId15"/>
    <p:sldId id="270" r:id="rId16"/>
    <p:sldId id="265" r:id="rId17"/>
    <p:sldId id="269" r:id="rId18"/>
    <p:sldId id="263" r:id="rId19"/>
    <p:sldId id="264" r:id="rId20"/>
    <p:sldId id="268" r:id="rId21"/>
    <p:sldId id="292" r:id="rId22"/>
    <p:sldId id="293" r:id="rId23"/>
    <p:sldId id="273" r:id="rId24"/>
    <p:sldId id="317" r:id="rId25"/>
    <p:sldId id="295" r:id="rId26"/>
    <p:sldId id="274" r:id="rId27"/>
    <p:sldId id="307" r:id="rId28"/>
    <p:sldId id="327" r:id="rId29"/>
    <p:sldId id="276" r:id="rId30"/>
    <p:sldId id="301" r:id="rId31"/>
    <p:sldId id="306" r:id="rId32"/>
    <p:sldId id="322" r:id="rId33"/>
  </p:sldIdLst>
  <p:sldSz cx="8229600" cy="5486400"/>
  <p:notesSz cx="7315200" cy="9601200"/>
  <p:embeddedFontLst>
    <p:embeddedFont>
      <p:font typeface="Calibri" panose="020F0502020204030204" pitchFamily="34" charset="0"/>
      <p:regular r:id="rId35"/>
      <p:bold r:id="rId36"/>
      <p:italic r:id="rId37"/>
      <p:boldItalic r:id="rId38"/>
    </p:embeddedFont>
    <p:embeddedFont>
      <p:font typeface="Cambria" panose="02040503050406030204" pitchFamily="18" charset="0"/>
      <p:regular r:id="rId39"/>
      <p:bold r:id="rId40"/>
      <p:italic r:id="rId41"/>
      <p:boldItalic r:id="rId42"/>
    </p:embeddedFont>
    <p:embeddedFont>
      <p:font typeface="Corbel" panose="020B0503020204020204" pitchFamily="34" charset="0"/>
      <p:regular r:id="rId43"/>
      <p:bold r:id="rId44"/>
      <p:italic r:id="rId45"/>
      <p:boldItalic r:id="rId46"/>
    </p:embeddedFont>
    <p:embeddedFont>
      <p:font typeface="Play" panose="020B0604020202020204" charset="0"/>
      <p:regular r:id="rId47"/>
      <p:bold r:id="rId48"/>
    </p:embeddedFont>
    <p:embeddedFont>
      <p:font typeface="Quattrocento Sans" panose="020B0502050000020003"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28">
          <p15:clr>
            <a:srgbClr val="A4A3A4"/>
          </p15:clr>
        </p15:guide>
        <p15:guide id="2" pos="2592">
          <p15:clr>
            <a:srgbClr val="A4A3A4"/>
          </p15:clr>
        </p15:guide>
      </p15:sldGuideLst>
    </p:ext>
    <p:ext uri="{2D200454-40CA-4A62-9FC3-DE9A4176ACB9}">
      <p15:notesGuideLst xmlns:p15="http://schemas.microsoft.com/office/powerpoint/2012/main">
        <p15:guide id="1" orient="horz" pos="2928">
          <p15:clr>
            <a:srgbClr val="A4A3A4"/>
          </p15:clr>
        </p15:guide>
        <p15:guide id="2" pos="2161">
          <p15:clr>
            <a:srgbClr val="A4A3A4"/>
          </p15:clr>
        </p15:guide>
        <p15:guide id="3" orient="horz" pos="3024">
          <p15:clr>
            <a:srgbClr val="A4A3A4"/>
          </p15:clr>
        </p15:guide>
        <p15:guide id="4"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93" autoAdjust="0"/>
    <p:restoredTop sz="94619"/>
  </p:normalViewPr>
  <p:slideViewPr>
    <p:cSldViewPr snapToGrid="0">
      <p:cViewPr varScale="1">
        <p:scale>
          <a:sx n="134" d="100"/>
          <a:sy n="134" d="100"/>
        </p:scale>
        <p:origin x="1458" y="114"/>
      </p:cViewPr>
      <p:guideLst>
        <p:guide orient="horz" pos="1728"/>
        <p:guide pos="259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161"/>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font" Target="fonts/font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57263" y="720725"/>
            <a:ext cx="5400675"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438146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53" name="Google Shape;753;p40: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0:notes"/>
          <p:cNvSpPr>
            <a:spLocks noGrp="1" noRot="1" noChangeAspect="1"/>
          </p:cNvSpPr>
          <p:nvPr>
            <p:ph type="sldImg" idx="2"/>
          </p:nvPr>
        </p:nvSpPr>
        <p:spPr>
          <a:xfrm>
            <a:off x="957263" y="719138"/>
            <a:ext cx="5400675"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0:notes"/>
          <p:cNvSpPr txBox="1">
            <a:spLocks noGrp="1"/>
          </p:cNvSpPr>
          <p:nvPr>
            <p:ph type="body" idx="1"/>
          </p:nvPr>
        </p:nvSpPr>
        <p:spPr>
          <a:xfrm>
            <a:off x="732183" y="4620474"/>
            <a:ext cx="5850835" cy="3780989"/>
          </a:xfrm>
          <a:prstGeom prst="rect">
            <a:avLst/>
          </a:prstGeom>
          <a:noFill/>
          <a:ln>
            <a:noFill/>
          </a:ln>
        </p:spPr>
        <p:txBody>
          <a:bodyPr spcFirstLastPara="1" wrap="square" lIns="95731" tIns="47852" rIns="95731" bIns="47852" anchor="t" anchorCtr="0">
            <a:noAutofit/>
          </a:bodyPr>
          <a:lstStyle/>
          <a:p>
            <a:pPr marL="0" indent="0">
              <a:spcBef>
                <a:spcPts val="314"/>
              </a:spcBef>
              <a:buNone/>
            </a:pPr>
            <a:r>
              <a:rPr lang="en-US" sz="1000" dirty="0">
                <a:solidFill>
                  <a:schemeClr val="dk1"/>
                </a:solidFill>
                <a:latin typeface="Calibri"/>
                <a:ea typeface="Calibri"/>
                <a:cs typeface="Calibri"/>
                <a:sym typeface="Calibri"/>
              </a:rPr>
              <a:t>   </a:t>
            </a:r>
            <a:endParaRPr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4:notes"/>
          <p:cNvSpPr>
            <a:spLocks noGrp="1" noRot="1" noChangeAspect="1"/>
          </p:cNvSpPr>
          <p:nvPr>
            <p:ph type="sldImg" idx="2"/>
          </p:nvPr>
        </p:nvSpPr>
        <p:spPr>
          <a:xfrm>
            <a:off x="957263" y="719138"/>
            <a:ext cx="5400675"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4:notes"/>
          <p:cNvSpPr txBox="1">
            <a:spLocks noGrp="1"/>
          </p:cNvSpPr>
          <p:nvPr>
            <p:ph type="body" idx="1"/>
          </p:nvPr>
        </p:nvSpPr>
        <p:spPr>
          <a:xfrm>
            <a:off x="732183" y="4620474"/>
            <a:ext cx="5850835" cy="3780989"/>
          </a:xfrm>
          <a:prstGeom prst="rect">
            <a:avLst/>
          </a:prstGeom>
          <a:noFill/>
          <a:ln>
            <a:noFill/>
          </a:ln>
        </p:spPr>
        <p:txBody>
          <a:bodyPr spcFirstLastPara="1" wrap="square" lIns="95731" tIns="47852" rIns="95731" bIns="47852" anchor="t" anchorCtr="0">
            <a:noAutofit/>
          </a:bodyPr>
          <a:lstStyle/>
          <a:p>
            <a:pPr marL="0" indent="0">
              <a:buNone/>
            </a:pPr>
            <a:endParaRPr sz="10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8:notes"/>
          <p:cNvSpPr>
            <a:spLocks noGrp="1" noRot="1" noChangeAspect="1"/>
          </p:cNvSpPr>
          <p:nvPr>
            <p:ph type="sldImg" idx="2"/>
          </p:nvPr>
        </p:nvSpPr>
        <p:spPr>
          <a:xfrm>
            <a:off x="957263" y="719138"/>
            <a:ext cx="5400675"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8:notes"/>
          <p:cNvSpPr txBox="1">
            <a:spLocks noGrp="1"/>
          </p:cNvSpPr>
          <p:nvPr>
            <p:ph type="body" idx="1"/>
          </p:nvPr>
        </p:nvSpPr>
        <p:spPr>
          <a:xfrm>
            <a:off x="732183" y="4620474"/>
            <a:ext cx="5850835" cy="3780989"/>
          </a:xfrm>
          <a:prstGeom prst="rect">
            <a:avLst/>
          </a:prstGeom>
          <a:noFill/>
          <a:ln>
            <a:noFill/>
          </a:ln>
        </p:spPr>
        <p:txBody>
          <a:bodyPr spcFirstLastPara="1" wrap="square" lIns="95731" tIns="47852" rIns="95731" bIns="47852" anchor="t" anchorCtr="0">
            <a:noAutofit/>
          </a:bodyPr>
          <a:lstStyle/>
          <a:p>
            <a:pPr marL="0" indent="0">
              <a:buNone/>
            </a:pPr>
            <a:r>
              <a:rPr lang="en-US" sz="1000">
                <a:solidFill>
                  <a:schemeClr val="dk1"/>
                </a:solidFill>
                <a:latin typeface="Calibri"/>
                <a:ea typeface="Calibri"/>
                <a:cs typeface="Calibri"/>
                <a:sym typeface="Calibri"/>
              </a:rPr>
              <a:t>Refer to handout</a:t>
            </a:r>
            <a:endParaRPr sz="1200"/>
          </a:p>
          <a:p>
            <a:pPr marL="0" indent="0">
              <a:spcBef>
                <a:spcPts val="314"/>
              </a:spcBef>
              <a:buNone/>
            </a:pPr>
            <a:endParaRPr sz="10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9:notes"/>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t" anchorCtr="0">
            <a:noAutofit/>
          </a:bodyPr>
          <a:lstStyle/>
          <a:p>
            <a:pPr marL="0" indent="0">
              <a:buNone/>
            </a:pPr>
            <a:endParaRPr sz="1200"/>
          </a:p>
        </p:txBody>
      </p:sp>
      <p:sp>
        <p:nvSpPr>
          <p:cNvPr id="270" name="Google Shape;270;p9:notes"/>
          <p:cNvSpPr>
            <a:spLocks noGrp="1" noRot="1" noChangeAspect="1"/>
          </p:cNvSpPr>
          <p:nvPr>
            <p:ph type="sldImg" idx="2"/>
          </p:nvPr>
        </p:nvSpPr>
        <p:spPr>
          <a:xfrm>
            <a:off x="957263" y="719138"/>
            <a:ext cx="5400675"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3:notes"/>
          <p:cNvSpPr>
            <a:spLocks noGrp="1" noRot="1" noChangeAspect="1"/>
          </p:cNvSpPr>
          <p:nvPr>
            <p:ph type="sldImg" idx="2"/>
          </p:nvPr>
        </p:nvSpPr>
        <p:spPr>
          <a:xfrm>
            <a:off x="957263" y="719138"/>
            <a:ext cx="5400675"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3:notes"/>
          <p:cNvSpPr txBox="1">
            <a:spLocks noGrp="1"/>
          </p:cNvSpPr>
          <p:nvPr>
            <p:ph type="body" idx="1"/>
          </p:nvPr>
        </p:nvSpPr>
        <p:spPr>
          <a:xfrm>
            <a:off x="732183" y="4620474"/>
            <a:ext cx="5850835" cy="3780989"/>
          </a:xfrm>
          <a:prstGeom prst="rect">
            <a:avLst/>
          </a:prstGeom>
          <a:noFill/>
          <a:ln>
            <a:noFill/>
          </a:ln>
        </p:spPr>
        <p:txBody>
          <a:bodyPr spcFirstLastPara="1" wrap="square" lIns="95731" tIns="47852" rIns="95731" bIns="47852" anchor="t" anchorCtr="0">
            <a:noAutofit/>
          </a:bodyPr>
          <a:lstStyle/>
          <a:p>
            <a:pPr marL="0" indent="0">
              <a:buNone/>
            </a:pPr>
            <a:endParaRPr sz="10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8:notes"/>
          <p:cNvSpPr>
            <a:spLocks noGrp="1" noRot="1" noChangeAspect="1"/>
          </p:cNvSpPr>
          <p:nvPr>
            <p:ph type="sldImg" idx="2"/>
          </p:nvPr>
        </p:nvSpPr>
        <p:spPr>
          <a:xfrm>
            <a:off x="957263" y="719138"/>
            <a:ext cx="5400675"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18:notes"/>
          <p:cNvSpPr txBox="1">
            <a:spLocks noGrp="1"/>
          </p:cNvSpPr>
          <p:nvPr>
            <p:ph type="body" idx="1"/>
          </p:nvPr>
        </p:nvSpPr>
        <p:spPr>
          <a:xfrm>
            <a:off x="732183" y="4620474"/>
            <a:ext cx="5850835" cy="3780989"/>
          </a:xfrm>
          <a:prstGeom prst="rect">
            <a:avLst/>
          </a:prstGeom>
          <a:noFill/>
          <a:ln>
            <a:noFill/>
          </a:ln>
        </p:spPr>
        <p:txBody>
          <a:bodyPr spcFirstLastPara="1" wrap="square" lIns="95731" tIns="47852" rIns="95731" bIns="47852" anchor="t" anchorCtr="0">
            <a:noAutofit/>
          </a:bodyPr>
          <a:lstStyle/>
          <a:p>
            <a:pPr marL="0" indent="0">
              <a:buNone/>
            </a:pPr>
            <a:endParaRPr sz="10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0:notes"/>
          <p:cNvSpPr>
            <a:spLocks noGrp="1" noRot="1" noChangeAspect="1"/>
          </p:cNvSpPr>
          <p:nvPr>
            <p:ph type="sldImg" idx="2"/>
          </p:nvPr>
        </p:nvSpPr>
        <p:spPr>
          <a:xfrm>
            <a:off x="957263" y="719138"/>
            <a:ext cx="5400675"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0:notes"/>
          <p:cNvSpPr txBox="1">
            <a:spLocks noGrp="1"/>
          </p:cNvSpPr>
          <p:nvPr>
            <p:ph type="body" idx="1"/>
          </p:nvPr>
        </p:nvSpPr>
        <p:spPr>
          <a:xfrm>
            <a:off x="731839" y="4560891"/>
            <a:ext cx="5851525" cy="4319587"/>
          </a:xfrm>
          <a:prstGeom prst="rect">
            <a:avLst/>
          </a:prstGeom>
          <a:noFill/>
          <a:ln>
            <a:noFill/>
          </a:ln>
        </p:spPr>
        <p:txBody>
          <a:bodyPr spcFirstLastPara="1" wrap="square" lIns="91412" tIns="45706" rIns="91412" bIns="45706" anchor="t" anchorCtr="0">
            <a:noAutofit/>
          </a:bodyPr>
          <a:lstStyle/>
          <a:p>
            <a:pPr marL="0" indent="0">
              <a:buNone/>
            </a:pPr>
            <a:endParaRPr sz="10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9:notes"/>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t" anchorCtr="0">
            <a:noAutofit/>
          </a:bodyPr>
          <a:lstStyle/>
          <a:p>
            <a:pPr marL="0" indent="0">
              <a:buNone/>
            </a:pPr>
            <a:endParaRPr sz="1200"/>
          </a:p>
        </p:txBody>
      </p:sp>
      <p:sp>
        <p:nvSpPr>
          <p:cNvPr id="352" name="Google Shape;352;p19:notes"/>
          <p:cNvSpPr>
            <a:spLocks noGrp="1" noRot="1" noChangeAspect="1"/>
          </p:cNvSpPr>
          <p:nvPr>
            <p:ph type="sldImg" idx="2"/>
          </p:nvPr>
        </p:nvSpPr>
        <p:spPr>
          <a:xfrm>
            <a:off x="957263" y="719138"/>
            <a:ext cx="5400675"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1:notes"/>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t" anchorCtr="0">
            <a:noAutofit/>
          </a:bodyPr>
          <a:lstStyle/>
          <a:p>
            <a:pPr marL="0" indent="0">
              <a:buNone/>
            </a:pPr>
            <a:endParaRPr sz="1200"/>
          </a:p>
        </p:txBody>
      </p:sp>
      <p:sp>
        <p:nvSpPr>
          <p:cNvPr id="364" name="Google Shape;364;p21:notes"/>
          <p:cNvSpPr>
            <a:spLocks noGrp="1" noRot="1" noChangeAspect="1"/>
          </p:cNvSpPr>
          <p:nvPr>
            <p:ph type="sldImg" idx="2"/>
          </p:nvPr>
        </p:nvSpPr>
        <p:spPr>
          <a:xfrm>
            <a:off x="957263" y="719138"/>
            <a:ext cx="5400675"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3:notes"/>
          <p:cNvSpPr txBox="1">
            <a:spLocks noGrp="1"/>
          </p:cNvSpPr>
          <p:nvPr>
            <p:ph type="body" idx="1"/>
          </p:nvPr>
        </p:nvSpPr>
        <p:spPr>
          <a:xfrm>
            <a:off x="731520" y="4560555"/>
            <a:ext cx="5852160" cy="4320535"/>
          </a:xfrm>
          <a:prstGeom prst="rect">
            <a:avLst/>
          </a:prstGeom>
          <a:noFill/>
          <a:ln>
            <a:noFill/>
          </a:ln>
        </p:spPr>
        <p:txBody>
          <a:bodyPr spcFirstLastPara="1" wrap="square" lIns="95731" tIns="95731" rIns="95731" bIns="95731" anchor="t" anchorCtr="0">
            <a:noAutofit/>
          </a:bodyPr>
          <a:lstStyle/>
          <a:p>
            <a:pPr marL="0" indent="0">
              <a:buNone/>
            </a:pPr>
            <a:endParaRPr sz="1200"/>
          </a:p>
        </p:txBody>
      </p:sp>
      <p:sp>
        <p:nvSpPr>
          <p:cNvPr id="376" name="Google Shape;376;p23:notes"/>
          <p:cNvSpPr>
            <a:spLocks noGrp="1" noRot="1" noChangeAspect="1"/>
          </p:cNvSpPr>
          <p:nvPr>
            <p:ph type="sldImg" idx="2"/>
          </p:nvPr>
        </p:nvSpPr>
        <p:spPr>
          <a:xfrm>
            <a:off x="957263" y="719138"/>
            <a:ext cx="5400675"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9904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61" name="Google Shape;761;p1: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13e836fcfbe_0_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3" name="Google Shape;823;g13e836fcfbe_0_8: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1934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957263" y="720725"/>
            <a:ext cx="5400675"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2" name="Google Shape;142;p2:notes"/>
          <p:cNvSpPr txBox="1">
            <a:spLocks noGrp="1"/>
          </p:cNvSpPr>
          <p:nvPr>
            <p:ph type="body" idx="1"/>
          </p:nvPr>
        </p:nvSpPr>
        <p:spPr>
          <a:xfrm>
            <a:off x="731520" y="4560571"/>
            <a:ext cx="5852160" cy="4320540"/>
          </a:xfrm>
          <a:prstGeom prst="rect">
            <a:avLst/>
          </a:prstGeom>
          <a:noFill/>
          <a:ln>
            <a:noFill/>
          </a:ln>
        </p:spPr>
        <p:txBody>
          <a:bodyPr spcFirstLastPara="1" wrap="square" lIns="96647" tIns="48324" rIns="96647" bIns="48324" anchor="t" anchorCtr="0">
            <a:noAutofit/>
          </a:bodyPr>
          <a:lstStyle/>
          <a:p>
            <a:pPr marL="0" indent="0">
              <a:buNone/>
            </a:pPr>
            <a:endParaRPr sz="15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957263" y="720725"/>
            <a:ext cx="5400675"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3:notes"/>
          <p:cNvSpPr txBox="1">
            <a:spLocks noGrp="1"/>
          </p:cNvSpPr>
          <p:nvPr>
            <p:ph type="body" idx="1"/>
          </p:nvPr>
        </p:nvSpPr>
        <p:spPr>
          <a:xfrm>
            <a:off x="731520" y="4560571"/>
            <a:ext cx="5852160" cy="4320540"/>
          </a:xfrm>
          <a:prstGeom prst="rect">
            <a:avLst/>
          </a:prstGeom>
          <a:noFill/>
          <a:ln>
            <a:noFill/>
          </a:ln>
        </p:spPr>
        <p:txBody>
          <a:bodyPr spcFirstLastPara="1" wrap="square" lIns="96647" tIns="48324" rIns="96647" bIns="48324" anchor="t" anchorCtr="0">
            <a:noAutofit/>
          </a:bodyPr>
          <a:lstStyle/>
          <a:p>
            <a:pPr marL="0" indent="0">
              <a:buNone/>
            </a:pPr>
            <a:r>
              <a:rPr lang="en-US" sz="1000">
                <a:solidFill>
                  <a:schemeClr val="dk1"/>
                </a:solidFill>
                <a:latin typeface="Calibri"/>
                <a:ea typeface="Calibri"/>
                <a:cs typeface="Calibri"/>
                <a:sym typeface="Calibri"/>
              </a:rPr>
              <a:t>Discuss – mission based lender  .  Funds to lend come from interest on loans we service, and or grants, or loans the company takes, and premiums earned on the secondary market.  The sale of the guaranteed portion of SBA 7a loans.   </a:t>
            </a:r>
            <a:endParaRPr sz="1200"/>
          </a:p>
          <a:p>
            <a:pPr marL="0" indent="0">
              <a:spcBef>
                <a:spcPts val="314"/>
              </a:spcBef>
              <a:buNone/>
            </a:pPr>
            <a:endParaRPr sz="1000">
              <a:solidFill>
                <a:schemeClr val="dk1"/>
              </a:solidFill>
              <a:latin typeface="Calibri"/>
              <a:ea typeface="Calibri"/>
              <a:cs typeface="Calibri"/>
              <a:sym typeface="Calibri"/>
            </a:endParaRPr>
          </a:p>
          <a:p>
            <a:pPr marL="0" indent="0">
              <a:spcBef>
                <a:spcPts val="314"/>
              </a:spcBef>
              <a:buNone/>
            </a:pPr>
            <a:r>
              <a:rPr lang="en-US" sz="1000">
                <a:solidFill>
                  <a:schemeClr val="dk1"/>
                </a:solidFill>
                <a:latin typeface="Calibri"/>
                <a:ea typeface="Calibri"/>
                <a:cs typeface="Calibri"/>
                <a:sym typeface="Calibri"/>
              </a:rPr>
              <a:t>Largest in the nation - #1 in SBA 504 loans and # 1 Community Advantage Lender.   </a:t>
            </a:r>
            <a:endParaRPr sz="1200"/>
          </a:p>
          <a:p>
            <a:pPr marL="0" indent="0">
              <a:spcBef>
                <a:spcPts val="314"/>
              </a:spcBef>
              <a:buNone/>
            </a:pPr>
            <a:r>
              <a:rPr lang="en-US" sz="1000">
                <a:solidFill>
                  <a:schemeClr val="dk1"/>
                </a:solidFill>
                <a:latin typeface="Calibri"/>
                <a:ea typeface="Calibri"/>
                <a:cs typeface="Calibri"/>
                <a:sym typeface="Calibri"/>
              </a:rPr>
              <a:t>Reference – lender ranking- handout.   </a:t>
            </a:r>
            <a:endParaRPr sz="1200"/>
          </a:p>
          <a:p>
            <a:pPr marL="0" indent="0">
              <a:spcBef>
                <a:spcPts val="314"/>
              </a:spcBef>
              <a:buNone/>
            </a:pPr>
            <a:endParaRPr sz="1000">
              <a:solidFill>
                <a:schemeClr val="dk1"/>
              </a:solidFill>
              <a:latin typeface="Calibri"/>
              <a:ea typeface="Calibri"/>
              <a:cs typeface="Calibri"/>
              <a:sym typeface="Calibri"/>
            </a:endParaRPr>
          </a:p>
          <a:p>
            <a:pPr marL="0" indent="0">
              <a:spcBef>
                <a:spcPts val="314"/>
              </a:spcBef>
              <a:buNone/>
            </a:pPr>
            <a:endParaRPr sz="10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a:spLocks noGrp="1" noRot="1" noChangeAspect="1"/>
          </p:cNvSpPr>
          <p:nvPr>
            <p:ph type="sldImg" idx="2"/>
          </p:nvPr>
        </p:nvSpPr>
        <p:spPr>
          <a:xfrm>
            <a:off x="957263" y="720725"/>
            <a:ext cx="5400675"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3:notes"/>
          <p:cNvSpPr txBox="1">
            <a:spLocks noGrp="1"/>
          </p:cNvSpPr>
          <p:nvPr>
            <p:ph type="body" idx="1"/>
          </p:nvPr>
        </p:nvSpPr>
        <p:spPr>
          <a:xfrm>
            <a:off x="731520" y="4560571"/>
            <a:ext cx="5852160" cy="4320540"/>
          </a:xfrm>
          <a:prstGeom prst="rect">
            <a:avLst/>
          </a:prstGeom>
          <a:noFill/>
          <a:ln>
            <a:noFill/>
          </a:ln>
        </p:spPr>
        <p:txBody>
          <a:bodyPr spcFirstLastPara="1" wrap="square" lIns="96647" tIns="48324" rIns="96647" bIns="48324" anchor="t" anchorCtr="0">
            <a:noAutofit/>
          </a:bodyPr>
          <a:lstStyle/>
          <a:p>
            <a:pPr marL="0" indent="0">
              <a:buNone/>
            </a:pPr>
            <a:r>
              <a:rPr lang="en-US" sz="1000">
                <a:solidFill>
                  <a:schemeClr val="dk1"/>
                </a:solidFill>
                <a:latin typeface="Calibri"/>
                <a:ea typeface="Calibri"/>
                <a:cs typeface="Calibri"/>
                <a:sym typeface="Calibri"/>
              </a:rPr>
              <a:t>Discuss – mission based lender  .  Funds to lend come from interest on loans we service, and or grants, or loans the company takes, and premiums earned on the secondary market.  The sale of the guaranteed portion of SBA 7a loans.   </a:t>
            </a:r>
            <a:endParaRPr sz="1200"/>
          </a:p>
          <a:p>
            <a:pPr marL="0" indent="0">
              <a:spcBef>
                <a:spcPts val="314"/>
              </a:spcBef>
              <a:buNone/>
            </a:pPr>
            <a:endParaRPr sz="1000">
              <a:solidFill>
                <a:schemeClr val="dk1"/>
              </a:solidFill>
              <a:latin typeface="Calibri"/>
              <a:ea typeface="Calibri"/>
              <a:cs typeface="Calibri"/>
              <a:sym typeface="Calibri"/>
            </a:endParaRPr>
          </a:p>
          <a:p>
            <a:pPr marL="0" indent="0">
              <a:spcBef>
                <a:spcPts val="314"/>
              </a:spcBef>
              <a:buNone/>
            </a:pPr>
            <a:r>
              <a:rPr lang="en-US" sz="1000">
                <a:solidFill>
                  <a:schemeClr val="dk1"/>
                </a:solidFill>
                <a:latin typeface="Calibri"/>
                <a:ea typeface="Calibri"/>
                <a:cs typeface="Calibri"/>
                <a:sym typeface="Calibri"/>
              </a:rPr>
              <a:t>Largest in the nation - #1 in SBA 504 loans and # 1 Community Advantage Lender.   </a:t>
            </a:r>
            <a:endParaRPr sz="1200"/>
          </a:p>
          <a:p>
            <a:pPr marL="0" indent="0">
              <a:spcBef>
                <a:spcPts val="314"/>
              </a:spcBef>
              <a:buNone/>
            </a:pPr>
            <a:r>
              <a:rPr lang="en-US" sz="1000">
                <a:solidFill>
                  <a:schemeClr val="dk1"/>
                </a:solidFill>
                <a:latin typeface="Calibri"/>
                <a:ea typeface="Calibri"/>
                <a:cs typeface="Calibri"/>
                <a:sym typeface="Calibri"/>
              </a:rPr>
              <a:t>Reference – lender ranking- handout.   </a:t>
            </a:r>
            <a:endParaRPr sz="1200"/>
          </a:p>
          <a:p>
            <a:pPr marL="0" indent="0">
              <a:spcBef>
                <a:spcPts val="314"/>
              </a:spcBef>
              <a:buNone/>
            </a:pPr>
            <a:endParaRPr sz="1000">
              <a:solidFill>
                <a:schemeClr val="dk1"/>
              </a:solidFill>
              <a:latin typeface="Calibri"/>
              <a:ea typeface="Calibri"/>
              <a:cs typeface="Calibri"/>
              <a:sym typeface="Calibri"/>
            </a:endParaRPr>
          </a:p>
          <a:p>
            <a:pPr marL="0" indent="0">
              <a:spcBef>
                <a:spcPts val="314"/>
              </a:spcBef>
              <a:buNone/>
            </a:pPr>
            <a:endParaRPr sz="10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4306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notes"/>
          <p:cNvSpPr>
            <a:spLocks noGrp="1" noRot="1" noChangeAspect="1"/>
          </p:cNvSpPr>
          <p:nvPr>
            <p:ph type="sldImg" idx="2"/>
          </p:nvPr>
        </p:nvSpPr>
        <p:spPr>
          <a:xfrm>
            <a:off x="957263" y="719138"/>
            <a:ext cx="5400675"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4:notes"/>
          <p:cNvSpPr txBox="1">
            <a:spLocks noGrp="1"/>
          </p:cNvSpPr>
          <p:nvPr>
            <p:ph type="body" idx="1"/>
          </p:nvPr>
        </p:nvSpPr>
        <p:spPr>
          <a:xfrm>
            <a:off x="732183" y="4620474"/>
            <a:ext cx="5850835" cy="3780989"/>
          </a:xfrm>
          <a:prstGeom prst="rect">
            <a:avLst/>
          </a:prstGeom>
          <a:noFill/>
          <a:ln>
            <a:noFill/>
          </a:ln>
        </p:spPr>
        <p:txBody>
          <a:bodyPr spcFirstLastPara="1" wrap="square" lIns="95731" tIns="47852" rIns="95731" bIns="47852" anchor="t" anchorCtr="0">
            <a:noAutofit/>
          </a:bodyPr>
          <a:lstStyle/>
          <a:p>
            <a:pPr marL="0" indent="0">
              <a:buNone/>
            </a:pPr>
            <a:endParaRPr sz="10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a:spLocks noGrp="1" noRot="1" noChangeAspect="1"/>
          </p:cNvSpPr>
          <p:nvPr>
            <p:ph type="sldImg" idx="2"/>
          </p:nvPr>
        </p:nvSpPr>
        <p:spPr>
          <a:xfrm>
            <a:off x="957263" y="719138"/>
            <a:ext cx="5400675"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5:notes"/>
          <p:cNvSpPr txBox="1">
            <a:spLocks noGrp="1"/>
          </p:cNvSpPr>
          <p:nvPr>
            <p:ph type="body" idx="1"/>
          </p:nvPr>
        </p:nvSpPr>
        <p:spPr>
          <a:xfrm>
            <a:off x="732183" y="4620474"/>
            <a:ext cx="5850835" cy="3780989"/>
          </a:xfrm>
          <a:prstGeom prst="rect">
            <a:avLst/>
          </a:prstGeom>
          <a:noFill/>
          <a:ln>
            <a:noFill/>
          </a:ln>
        </p:spPr>
        <p:txBody>
          <a:bodyPr spcFirstLastPara="1" wrap="square" lIns="95731" tIns="47852" rIns="95731" bIns="47852" anchor="t" anchorCtr="0">
            <a:noAutofit/>
          </a:bodyPr>
          <a:lstStyle/>
          <a:p>
            <a:pPr marL="0" indent="0">
              <a:buNone/>
            </a:pPr>
            <a:r>
              <a:rPr lang="en-US" sz="1000" dirty="0">
                <a:solidFill>
                  <a:schemeClr val="dk1"/>
                </a:solidFill>
                <a:latin typeface="Calibri"/>
                <a:ea typeface="Calibri"/>
                <a:cs typeface="Calibri"/>
                <a:sym typeface="Calibri"/>
              </a:rPr>
              <a:t>Note the terms -  </a:t>
            </a:r>
            <a:endParaRPr sz="1200" dirty="0"/>
          </a:p>
          <a:p>
            <a:pPr marL="0" indent="0">
              <a:spcBef>
                <a:spcPts val="314"/>
              </a:spcBef>
              <a:buNone/>
            </a:pPr>
            <a:r>
              <a:rPr lang="en-US" sz="1000" dirty="0">
                <a:solidFill>
                  <a:schemeClr val="dk1"/>
                </a:solidFill>
                <a:latin typeface="Calibri"/>
                <a:ea typeface="Calibri"/>
                <a:cs typeface="Calibri"/>
                <a:sym typeface="Calibri"/>
              </a:rPr>
              <a:t>DSC</a:t>
            </a:r>
            <a:endParaRPr sz="1200" dirty="0"/>
          </a:p>
          <a:p>
            <a:pPr marL="0" indent="0">
              <a:spcBef>
                <a:spcPts val="314"/>
              </a:spcBef>
              <a:buNone/>
            </a:pPr>
            <a:r>
              <a:rPr lang="en-US" sz="1000" dirty="0">
                <a:solidFill>
                  <a:schemeClr val="dk1"/>
                </a:solidFill>
                <a:latin typeface="Calibri"/>
                <a:ea typeface="Calibri"/>
                <a:cs typeface="Calibri"/>
                <a:sym typeface="Calibri"/>
              </a:rPr>
              <a:t>LTV</a:t>
            </a:r>
            <a:endParaRPr sz="1200" dirty="0"/>
          </a:p>
          <a:p>
            <a:pPr marL="0" indent="0">
              <a:spcBef>
                <a:spcPts val="314"/>
              </a:spcBef>
              <a:buNone/>
            </a:pPr>
            <a:r>
              <a:rPr lang="en-US" sz="1000" dirty="0">
                <a:solidFill>
                  <a:schemeClr val="dk1"/>
                </a:solidFill>
                <a:latin typeface="Calibri"/>
                <a:ea typeface="Calibri"/>
                <a:cs typeface="Calibri"/>
                <a:sym typeface="Calibri"/>
              </a:rPr>
              <a:t>FICO</a:t>
            </a:r>
            <a:endParaRPr sz="1200" dirty="0"/>
          </a:p>
          <a:p>
            <a:pPr marL="0" indent="0">
              <a:spcBef>
                <a:spcPts val="314"/>
              </a:spcBef>
              <a:buNone/>
            </a:pPr>
            <a:endParaRPr sz="1000" dirty="0">
              <a:solidFill>
                <a:schemeClr val="dk1"/>
              </a:solidFill>
              <a:latin typeface="Calibri"/>
              <a:ea typeface="Calibri"/>
              <a:cs typeface="Calibri"/>
              <a:sym typeface="Calibri"/>
            </a:endParaRPr>
          </a:p>
          <a:p>
            <a:pPr marL="0" indent="0">
              <a:spcBef>
                <a:spcPts val="314"/>
              </a:spcBef>
              <a:buNone/>
            </a:pPr>
            <a:endParaRPr sz="1000" dirty="0">
              <a:solidFill>
                <a:schemeClr val="dk1"/>
              </a:solidFill>
              <a:latin typeface="Calibri"/>
              <a:ea typeface="Calibri"/>
              <a:cs typeface="Calibri"/>
              <a:sym typeface="Calibri"/>
            </a:endParaRPr>
          </a:p>
          <a:p>
            <a:pPr marL="0" indent="0">
              <a:spcBef>
                <a:spcPts val="314"/>
              </a:spcBef>
              <a:buNone/>
            </a:pPr>
            <a:r>
              <a:rPr lang="en-US" sz="1000" dirty="0">
                <a:solidFill>
                  <a:schemeClr val="dk1"/>
                </a:solidFill>
                <a:latin typeface="Calibri"/>
                <a:ea typeface="Calibri"/>
                <a:cs typeface="Calibri"/>
                <a:sym typeface="Calibri"/>
              </a:rPr>
              <a:t>When you apply to a lender and are turned down, you were not declined by SBA – declined by that lender.     Know the difference between SBA rules /eligibility and lenders appetite for risk.    </a:t>
            </a:r>
            <a:endParaRPr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a:spLocks noGrp="1" noRot="1" noChangeAspect="1"/>
          </p:cNvSpPr>
          <p:nvPr>
            <p:ph type="sldImg" idx="2"/>
          </p:nvPr>
        </p:nvSpPr>
        <p:spPr>
          <a:xfrm>
            <a:off x="957263" y="719138"/>
            <a:ext cx="5400675"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6:notes"/>
          <p:cNvSpPr txBox="1">
            <a:spLocks noGrp="1"/>
          </p:cNvSpPr>
          <p:nvPr>
            <p:ph type="body" idx="1"/>
          </p:nvPr>
        </p:nvSpPr>
        <p:spPr>
          <a:xfrm>
            <a:off x="732183" y="4620474"/>
            <a:ext cx="5850835" cy="3780989"/>
          </a:xfrm>
          <a:prstGeom prst="rect">
            <a:avLst/>
          </a:prstGeom>
          <a:noFill/>
          <a:ln>
            <a:noFill/>
          </a:ln>
        </p:spPr>
        <p:txBody>
          <a:bodyPr spcFirstLastPara="1" wrap="square" lIns="95731" tIns="47852" rIns="95731" bIns="47852" anchor="t" anchorCtr="0">
            <a:noAutofit/>
          </a:bodyPr>
          <a:lstStyle/>
          <a:p>
            <a:pPr marL="0" indent="0">
              <a:buNone/>
            </a:pPr>
            <a:endParaRPr sz="10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5:notes"/>
          <p:cNvSpPr>
            <a:spLocks noGrp="1" noRot="1" noChangeAspect="1"/>
          </p:cNvSpPr>
          <p:nvPr>
            <p:ph type="sldImg" idx="2"/>
          </p:nvPr>
        </p:nvSpPr>
        <p:spPr>
          <a:xfrm>
            <a:off x="957263" y="719138"/>
            <a:ext cx="5400675"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5:notes"/>
          <p:cNvSpPr txBox="1">
            <a:spLocks noGrp="1"/>
          </p:cNvSpPr>
          <p:nvPr>
            <p:ph type="body" idx="1"/>
          </p:nvPr>
        </p:nvSpPr>
        <p:spPr>
          <a:xfrm>
            <a:off x="732183" y="4620474"/>
            <a:ext cx="5850835" cy="3780989"/>
          </a:xfrm>
          <a:prstGeom prst="rect">
            <a:avLst/>
          </a:prstGeom>
          <a:noFill/>
          <a:ln>
            <a:noFill/>
          </a:ln>
        </p:spPr>
        <p:txBody>
          <a:bodyPr spcFirstLastPara="1" wrap="square" lIns="95731" tIns="47852" rIns="95731" bIns="47852" anchor="t" anchorCtr="0">
            <a:noAutofit/>
          </a:bodyPr>
          <a:lstStyle/>
          <a:p>
            <a:pPr marL="0" indent="0">
              <a:buNone/>
            </a:pPr>
            <a:endParaRPr sz="10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17220" y="1097280"/>
            <a:ext cx="7063740" cy="1541780"/>
          </a:xfrm>
          <a:prstGeom prst="rect">
            <a:avLst/>
          </a:prstGeom>
          <a:noFill/>
          <a:ln>
            <a:noFill/>
          </a:ln>
        </p:spPr>
        <p:txBody>
          <a:bodyPr spcFirstLastPara="1" wrap="square" lIns="78350" tIns="39175" rIns="78350" bIns="39175" anchor="b" anchorCtr="0"/>
          <a:lstStyle>
            <a:lvl1pPr marR="0" lvl="0" algn="l" rtl="0">
              <a:lnSpc>
                <a:spcPct val="100000"/>
              </a:lnSpc>
              <a:spcBef>
                <a:spcPts val="0"/>
              </a:spcBef>
              <a:spcAft>
                <a:spcPts val="0"/>
              </a:spcAft>
              <a:buClr>
                <a:schemeClr val="dk2"/>
              </a:buClr>
              <a:buSzPts val="4600"/>
              <a:buFont typeface="Corbel"/>
              <a:buNone/>
              <a:defRPr sz="4600" b="0" i="0" u="none" strike="noStrike" cap="none">
                <a:solidFill>
                  <a:schemeClr val="dk2"/>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2"/>
          <p:cNvSpPr txBox="1">
            <a:spLocks noGrp="1"/>
          </p:cNvSpPr>
          <p:nvPr>
            <p:ph type="subTitle" idx="1"/>
          </p:nvPr>
        </p:nvSpPr>
        <p:spPr>
          <a:xfrm>
            <a:off x="617220" y="2804160"/>
            <a:ext cx="5760720" cy="1402080"/>
          </a:xfrm>
          <a:prstGeom prst="rect">
            <a:avLst/>
          </a:prstGeom>
          <a:noFill/>
          <a:ln>
            <a:noFill/>
          </a:ln>
        </p:spPr>
        <p:txBody>
          <a:bodyPr spcFirstLastPara="1" wrap="square" lIns="78350" tIns="39175" rIns="78350" bIns="39175" anchor="t" anchorCtr="0"/>
          <a:lstStyle>
            <a:lvl1pPr marR="0" lvl="0" algn="l" rtl="0">
              <a:lnSpc>
                <a:spcPct val="100000"/>
              </a:lnSpc>
              <a:spcBef>
                <a:spcPts val="420"/>
              </a:spcBef>
              <a:spcAft>
                <a:spcPts val="0"/>
              </a:spcAft>
              <a:buClr>
                <a:schemeClr val="accent1"/>
              </a:buClr>
              <a:buSzPts val="1785"/>
              <a:buFont typeface="Arial"/>
              <a:buNone/>
              <a:defRPr sz="2100" b="0" i="0" u="none" strike="noStrike" cap="none">
                <a:solidFill>
                  <a:srgbClr val="3F3F3F"/>
                </a:solidFill>
                <a:latin typeface="Corbel"/>
                <a:ea typeface="Corbel"/>
                <a:cs typeface="Corbel"/>
                <a:sym typeface="Corbel"/>
              </a:defRPr>
            </a:lvl1pPr>
            <a:lvl2pPr marR="0" lvl="1" algn="ctr" rtl="0">
              <a:lnSpc>
                <a:spcPct val="100000"/>
              </a:lnSpc>
              <a:spcBef>
                <a:spcPts val="340"/>
              </a:spcBef>
              <a:spcAft>
                <a:spcPts val="0"/>
              </a:spcAft>
              <a:buClr>
                <a:schemeClr val="accent1"/>
              </a:buClr>
              <a:buSzPts val="1445"/>
              <a:buFont typeface="Arial"/>
              <a:buNone/>
              <a:defRPr sz="1700" b="0" i="0" u="none" strike="noStrike" cap="none">
                <a:solidFill>
                  <a:srgbClr val="888888"/>
                </a:solidFill>
                <a:latin typeface="Corbel"/>
                <a:ea typeface="Corbel"/>
                <a:cs typeface="Corbel"/>
                <a:sym typeface="Corbel"/>
              </a:defRPr>
            </a:lvl2pPr>
            <a:lvl3pPr marR="0" lvl="2" algn="ctr" rtl="0">
              <a:lnSpc>
                <a:spcPct val="100000"/>
              </a:lnSpc>
              <a:spcBef>
                <a:spcPts val="300"/>
              </a:spcBef>
              <a:spcAft>
                <a:spcPts val="0"/>
              </a:spcAft>
              <a:buClr>
                <a:schemeClr val="accent1"/>
              </a:buClr>
              <a:buSzPts val="1350"/>
              <a:buFont typeface="Arial"/>
              <a:buNone/>
              <a:defRPr sz="1500" b="0" i="0" u="none" strike="noStrike" cap="none">
                <a:solidFill>
                  <a:srgbClr val="888888"/>
                </a:solidFill>
                <a:latin typeface="Corbel"/>
                <a:ea typeface="Corbel"/>
                <a:cs typeface="Corbel"/>
                <a:sym typeface="Corbel"/>
              </a:defRPr>
            </a:lvl3pPr>
            <a:lvl4pPr marR="0" lvl="3" algn="ctr" rtl="0">
              <a:lnSpc>
                <a:spcPct val="100000"/>
              </a:lnSpc>
              <a:spcBef>
                <a:spcPts val="280"/>
              </a:spcBef>
              <a:spcAft>
                <a:spcPts val="0"/>
              </a:spcAft>
              <a:buClr>
                <a:schemeClr val="accent1"/>
              </a:buClr>
              <a:buSzPts val="1400"/>
              <a:buFont typeface="Arial"/>
              <a:buNone/>
              <a:defRPr sz="1400" b="0" i="0" u="none" strike="noStrike" cap="none">
                <a:solidFill>
                  <a:srgbClr val="888888"/>
                </a:solidFill>
                <a:latin typeface="Corbel"/>
                <a:ea typeface="Corbel"/>
                <a:cs typeface="Corbel"/>
                <a:sym typeface="Corbel"/>
              </a:defRPr>
            </a:lvl4pPr>
            <a:lvl5pPr marR="0" lvl="4" algn="ctr" rtl="0">
              <a:lnSpc>
                <a:spcPct val="100000"/>
              </a:lnSpc>
              <a:spcBef>
                <a:spcPts val="240"/>
              </a:spcBef>
              <a:spcAft>
                <a:spcPts val="0"/>
              </a:spcAft>
              <a:buClr>
                <a:schemeClr val="accent1"/>
              </a:buClr>
              <a:buSzPts val="1200"/>
              <a:buFont typeface="Arial"/>
              <a:buNone/>
              <a:defRPr sz="1200" b="0" i="0" u="none" strike="noStrike" cap="none">
                <a:solidFill>
                  <a:srgbClr val="888888"/>
                </a:solidFill>
                <a:latin typeface="Corbel"/>
                <a:ea typeface="Corbel"/>
                <a:cs typeface="Corbel"/>
                <a:sym typeface="Corbel"/>
              </a:defRPr>
            </a:lvl5pPr>
            <a:lvl6pPr marR="0" lvl="5" algn="ctr" rtl="0">
              <a:lnSpc>
                <a:spcPct val="100000"/>
              </a:lnSpc>
              <a:spcBef>
                <a:spcPts val="220"/>
              </a:spcBef>
              <a:spcAft>
                <a:spcPts val="0"/>
              </a:spcAft>
              <a:buClr>
                <a:schemeClr val="accent1"/>
              </a:buClr>
              <a:buSzPts val="1100"/>
              <a:buFont typeface="Arial"/>
              <a:buNone/>
              <a:defRPr sz="1100" b="0" i="0" u="none" strike="noStrike" cap="none">
                <a:solidFill>
                  <a:srgbClr val="888888"/>
                </a:solidFill>
                <a:latin typeface="Corbel"/>
                <a:ea typeface="Corbel"/>
                <a:cs typeface="Corbel"/>
                <a:sym typeface="Corbel"/>
              </a:defRPr>
            </a:lvl6pPr>
            <a:lvl7pPr marR="0" lvl="6" algn="ctr" rtl="0">
              <a:lnSpc>
                <a:spcPct val="100000"/>
              </a:lnSpc>
              <a:spcBef>
                <a:spcPts val="220"/>
              </a:spcBef>
              <a:spcAft>
                <a:spcPts val="0"/>
              </a:spcAft>
              <a:buClr>
                <a:schemeClr val="accent1"/>
              </a:buClr>
              <a:buSzPts val="1100"/>
              <a:buFont typeface="Arial"/>
              <a:buNone/>
              <a:defRPr sz="1100" b="0" i="0" u="none" strike="noStrike" cap="none">
                <a:solidFill>
                  <a:srgbClr val="888888"/>
                </a:solidFill>
                <a:latin typeface="Corbel"/>
                <a:ea typeface="Corbel"/>
                <a:cs typeface="Corbel"/>
                <a:sym typeface="Corbel"/>
              </a:defRPr>
            </a:lvl7pPr>
            <a:lvl8pPr marR="0" lvl="7" algn="ctr" rtl="0">
              <a:lnSpc>
                <a:spcPct val="100000"/>
              </a:lnSpc>
              <a:spcBef>
                <a:spcPts val="220"/>
              </a:spcBef>
              <a:spcAft>
                <a:spcPts val="0"/>
              </a:spcAft>
              <a:buClr>
                <a:schemeClr val="accent1"/>
              </a:buClr>
              <a:buSzPts val="1100"/>
              <a:buFont typeface="Arial"/>
              <a:buNone/>
              <a:defRPr sz="1100" b="0" i="0" u="none" strike="noStrike" cap="none">
                <a:solidFill>
                  <a:srgbClr val="888888"/>
                </a:solidFill>
                <a:latin typeface="Corbel"/>
                <a:ea typeface="Corbel"/>
                <a:cs typeface="Corbel"/>
                <a:sym typeface="Corbel"/>
              </a:defRPr>
            </a:lvl8pPr>
            <a:lvl9pPr marR="0" lvl="8" algn="ctr" rtl="0">
              <a:lnSpc>
                <a:spcPct val="100000"/>
              </a:lnSpc>
              <a:spcBef>
                <a:spcPts val="220"/>
              </a:spcBef>
              <a:spcAft>
                <a:spcPts val="0"/>
              </a:spcAft>
              <a:buClr>
                <a:schemeClr val="accent1"/>
              </a:buClr>
              <a:buSzPts val="1100"/>
              <a:buFont typeface="Arial"/>
              <a:buNone/>
              <a:defRPr sz="1100" b="0" i="0" u="none" strike="noStrike" cap="none">
                <a:solidFill>
                  <a:srgbClr val="888888"/>
                </a:solidFill>
                <a:latin typeface="Corbel"/>
                <a:ea typeface="Corbel"/>
                <a:cs typeface="Corbel"/>
                <a:sym typeface="Corbel"/>
              </a:defRPr>
            </a:lvl9pPr>
          </a:lstStyle>
          <a:p>
            <a:endParaRPr/>
          </a:p>
        </p:txBody>
      </p:sp>
      <p:sp>
        <p:nvSpPr>
          <p:cNvPr id="17" name="Google Shape;17;p2"/>
          <p:cNvSpPr txBox="1">
            <a:spLocks noGrp="1"/>
          </p:cNvSpPr>
          <p:nvPr>
            <p:ph type="dt" idx="10"/>
          </p:nvPr>
        </p:nvSpPr>
        <p:spPr>
          <a:xfrm>
            <a:off x="411480" y="14631"/>
            <a:ext cx="2606040" cy="263347"/>
          </a:xfrm>
          <a:prstGeom prst="rect">
            <a:avLst/>
          </a:prstGeom>
          <a:noFill/>
          <a:ln>
            <a:noFill/>
          </a:ln>
        </p:spPr>
        <p:txBody>
          <a:bodyPr spcFirstLastPara="1" wrap="square" lIns="78350" tIns="39175" rIns="78350" bIns="39175"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ftr" idx="11"/>
          </p:nvPr>
        </p:nvSpPr>
        <p:spPr>
          <a:xfrm>
            <a:off x="3086100" y="14631"/>
            <a:ext cx="3703320" cy="263347"/>
          </a:xfrm>
          <a:prstGeom prst="rect">
            <a:avLst/>
          </a:prstGeom>
          <a:noFill/>
          <a:ln>
            <a:noFill/>
          </a:ln>
        </p:spPr>
        <p:txBody>
          <a:bodyPr spcFirstLastPara="1" wrap="square" lIns="78350" tIns="39175" rIns="78350" bIns="39175" anchor="ctr" anchorCtr="0"/>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Google Shape;19;p2"/>
          <p:cNvSpPr txBox="1">
            <a:spLocks noGrp="1"/>
          </p:cNvSpPr>
          <p:nvPr>
            <p:ph type="sldNum" idx="12"/>
          </p:nvPr>
        </p:nvSpPr>
        <p:spPr>
          <a:xfrm>
            <a:off x="6858000" y="14631"/>
            <a:ext cx="960120" cy="263347"/>
          </a:xfrm>
          <a:prstGeom prst="rect">
            <a:avLst/>
          </a:prstGeom>
          <a:noFill/>
          <a:ln>
            <a:noFill/>
          </a:ln>
        </p:spPr>
        <p:txBody>
          <a:bodyPr spcFirstLastPara="1" wrap="square" lIns="78350" tIns="39175" rIns="78350" bIns="391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20" name="Google Shape;20;p2"/>
          <p:cNvCxnSpPr/>
          <p:nvPr/>
        </p:nvCxnSpPr>
        <p:spPr>
          <a:xfrm>
            <a:off x="617220" y="2718816"/>
            <a:ext cx="7063740" cy="127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rot="5400000">
            <a:off x="4545330" y="1908810"/>
            <a:ext cx="4693920" cy="1851660"/>
          </a:xfrm>
          <a:prstGeom prst="rect">
            <a:avLst/>
          </a:prstGeom>
          <a:noFill/>
          <a:ln>
            <a:noFill/>
          </a:ln>
        </p:spPr>
        <p:txBody>
          <a:bodyPr spcFirstLastPara="1" wrap="square" lIns="78350" tIns="39175" rIns="78350" bIns="39175" anchor="b" anchorCtr="0"/>
          <a:lstStyle>
            <a:lvl1pPr marR="0" lvl="0" algn="l" rtl="0">
              <a:lnSpc>
                <a:spcPct val="100000"/>
              </a:lnSpc>
              <a:spcBef>
                <a:spcPts val="0"/>
              </a:spcBef>
              <a:spcAft>
                <a:spcPts val="0"/>
              </a:spcAft>
              <a:buClr>
                <a:schemeClr val="dk2"/>
              </a:buClr>
              <a:buSzPts val="3400"/>
              <a:buFont typeface="Corbel"/>
              <a:buNone/>
              <a:defRPr sz="3400" b="0" i="0" u="none" strike="noStrike" cap="none">
                <a:solidFill>
                  <a:schemeClr val="dk2"/>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13"/>
          <p:cNvSpPr txBox="1">
            <a:spLocks noGrp="1"/>
          </p:cNvSpPr>
          <p:nvPr>
            <p:ph type="body" idx="1"/>
          </p:nvPr>
        </p:nvSpPr>
        <p:spPr>
          <a:xfrm rot="5400000">
            <a:off x="773430" y="125730"/>
            <a:ext cx="4693920" cy="5417820"/>
          </a:xfrm>
          <a:prstGeom prst="rect">
            <a:avLst/>
          </a:prstGeom>
          <a:noFill/>
          <a:ln>
            <a:noFill/>
          </a:ln>
        </p:spPr>
        <p:txBody>
          <a:bodyPr spcFirstLastPara="1" wrap="square" lIns="78350" tIns="39175" rIns="78350" bIns="39175" anchor="t" anchorCtr="0"/>
          <a:lstStyle>
            <a:lvl1pPr marL="457200" marR="0" lvl="0" indent="-341947" algn="l" rtl="0">
              <a:lnSpc>
                <a:spcPct val="100000"/>
              </a:lnSpc>
              <a:spcBef>
                <a:spcPts val="420"/>
              </a:spcBef>
              <a:spcAft>
                <a:spcPts val="0"/>
              </a:spcAft>
              <a:buClr>
                <a:schemeClr val="accent1"/>
              </a:buClr>
              <a:buSzPts val="1785"/>
              <a:buFont typeface="Arial"/>
              <a:buChar char="•"/>
              <a:defRPr sz="2100" b="0" i="0" u="none" strike="noStrike" cap="none">
                <a:solidFill>
                  <a:schemeClr val="dk1"/>
                </a:solidFill>
                <a:latin typeface="Corbel"/>
                <a:ea typeface="Corbel"/>
                <a:cs typeface="Corbel"/>
                <a:sym typeface="Corbel"/>
              </a:defRPr>
            </a:lvl1pPr>
            <a:lvl2pPr marL="914400" marR="0" lvl="1" indent="-320357" algn="l" rtl="0">
              <a:lnSpc>
                <a:spcPct val="100000"/>
              </a:lnSpc>
              <a:spcBef>
                <a:spcPts val="340"/>
              </a:spcBef>
              <a:spcAft>
                <a:spcPts val="0"/>
              </a:spcAft>
              <a:buClr>
                <a:schemeClr val="accent1"/>
              </a:buClr>
              <a:buSzPts val="1445"/>
              <a:buFont typeface="Arial"/>
              <a:buChar char="•"/>
              <a:defRPr sz="1700" b="0" i="0" u="none" strike="noStrike" cap="none">
                <a:solidFill>
                  <a:schemeClr val="dk1"/>
                </a:solidFill>
                <a:latin typeface="Corbel"/>
                <a:ea typeface="Corbel"/>
                <a:cs typeface="Corbel"/>
                <a:sym typeface="Corbel"/>
              </a:defRPr>
            </a:lvl2pPr>
            <a:lvl3pPr marL="1371600" marR="0" lvl="2" indent="-314325" algn="l" rtl="0">
              <a:lnSpc>
                <a:spcPct val="100000"/>
              </a:lnSpc>
              <a:spcBef>
                <a:spcPts val="300"/>
              </a:spcBef>
              <a:spcAft>
                <a:spcPts val="0"/>
              </a:spcAft>
              <a:buClr>
                <a:schemeClr val="accent1"/>
              </a:buClr>
              <a:buSzPts val="1350"/>
              <a:buFont typeface="Arial"/>
              <a:buChar char="•"/>
              <a:defRPr sz="1500" b="0" i="0" u="none" strike="noStrike" cap="none">
                <a:solidFill>
                  <a:schemeClr val="dk1"/>
                </a:solidFill>
                <a:latin typeface="Corbel"/>
                <a:ea typeface="Corbel"/>
                <a:cs typeface="Corbel"/>
                <a:sym typeface="Corbel"/>
              </a:defRPr>
            </a:lvl3pPr>
            <a:lvl4pPr marL="1828800" marR="0" lvl="3"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orbel"/>
                <a:ea typeface="Corbel"/>
                <a:cs typeface="Corbel"/>
                <a:sym typeface="Corbel"/>
              </a:defRPr>
            </a:lvl4pPr>
            <a:lvl5pPr marL="2286000" marR="0" lvl="4" indent="-304800" algn="l" rtl="0">
              <a:lnSpc>
                <a:spcPct val="100000"/>
              </a:lnSpc>
              <a:spcBef>
                <a:spcPts val="240"/>
              </a:spcBef>
              <a:spcAft>
                <a:spcPts val="0"/>
              </a:spcAft>
              <a:buClr>
                <a:schemeClr val="accent1"/>
              </a:buClr>
              <a:buSzPts val="1200"/>
              <a:buFont typeface="Arial"/>
              <a:buChar char="•"/>
              <a:defRPr sz="1200" b="0" i="0" u="none" strike="noStrike" cap="none">
                <a:solidFill>
                  <a:schemeClr val="dk1"/>
                </a:solidFill>
                <a:latin typeface="Corbel"/>
                <a:ea typeface="Corbel"/>
                <a:cs typeface="Corbel"/>
                <a:sym typeface="Corbel"/>
              </a:defRPr>
            </a:lvl5pPr>
            <a:lvl6pPr marL="2743200" marR="0" lvl="5" indent="-298450" algn="l" rtl="0">
              <a:lnSpc>
                <a:spcPct val="100000"/>
              </a:lnSpc>
              <a:spcBef>
                <a:spcPts val="220"/>
              </a:spcBef>
              <a:spcAft>
                <a:spcPts val="0"/>
              </a:spcAft>
              <a:buClr>
                <a:schemeClr val="accent1"/>
              </a:buClr>
              <a:buSzPts val="1100"/>
              <a:buFont typeface="Arial"/>
              <a:buChar char="•"/>
              <a:defRPr sz="1100" b="0" i="0" u="none" strike="noStrike" cap="none">
                <a:solidFill>
                  <a:schemeClr val="dk1"/>
                </a:solidFill>
                <a:latin typeface="Corbel"/>
                <a:ea typeface="Corbel"/>
                <a:cs typeface="Corbel"/>
                <a:sym typeface="Corbel"/>
              </a:defRPr>
            </a:lvl6pPr>
            <a:lvl7pPr marL="3200400" marR="0" lvl="6" indent="-298450" algn="l" rtl="0">
              <a:lnSpc>
                <a:spcPct val="100000"/>
              </a:lnSpc>
              <a:spcBef>
                <a:spcPts val="220"/>
              </a:spcBef>
              <a:spcAft>
                <a:spcPts val="0"/>
              </a:spcAft>
              <a:buClr>
                <a:schemeClr val="accent1"/>
              </a:buClr>
              <a:buSzPts val="1100"/>
              <a:buFont typeface="Arial"/>
              <a:buChar char="•"/>
              <a:defRPr sz="1100" b="0" i="0" u="none" strike="noStrike" cap="none">
                <a:solidFill>
                  <a:schemeClr val="dk1"/>
                </a:solidFill>
                <a:latin typeface="Corbel"/>
                <a:ea typeface="Corbel"/>
                <a:cs typeface="Corbel"/>
                <a:sym typeface="Corbel"/>
              </a:defRPr>
            </a:lvl7pPr>
            <a:lvl8pPr marL="3657600" marR="0" lvl="7" indent="-298450" algn="l" rtl="0">
              <a:lnSpc>
                <a:spcPct val="100000"/>
              </a:lnSpc>
              <a:spcBef>
                <a:spcPts val="220"/>
              </a:spcBef>
              <a:spcAft>
                <a:spcPts val="0"/>
              </a:spcAft>
              <a:buClr>
                <a:schemeClr val="accent1"/>
              </a:buClr>
              <a:buSzPts val="1100"/>
              <a:buFont typeface="Arial"/>
              <a:buChar char="•"/>
              <a:defRPr sz="1100" b="0" i="0" u="none" strike="noStrike" cap="none">
                <a:solidFill>
                  <a:schemeClr val="dk1"/>
                </a:solidFill>
                <a:latin typeface="Corbel"/>
                <a:ea typeface="Corbel"/>
                <a:cs typeface="Corbel"/>
                <a:sym typeface="Corbel"/>
              </a:defRPr>
            </a:lvl8pPr>
            <a:lvl9pPr marL="4114800" marR="0" lvl="8" indent="-298450" algn="l" rtl="0">
              <a:lnSpc>
                <a:spcPct val="100000"/>
              </a:lnSpc>
              <a:spcBef>
                <a:spcPts val="220"/>
              </a:spcBef>
              <a:spcAft>
                <a:spcPts val="0"/>
              </a:spcAft>
              <a:buClr>
                <a:schemeClr val="accent1"/>
              </a:buClr>
              <a:buSzPts val="1100"/>
              <a:buFont typeface="Arial"/>
              <a:buChar char="•"/>
              <a:defRPr sz="1100" b="0" i="0" u="none" strike="noStrike" cap="none">
                <a:solidFill>
                  <a:schemeClr val="dk1"/>
                </a:solidFill>
                <a:latin typeface="Corbel"/>
                <a:ea typeface="Corbel"/>
                <a:cs typeface="Corbel"/>
                <a:sym typeface="Corbel"/>
              </a:defRPr>
            </a:lvl9pPr>
          </a:lstStyle>
          <a:p>
            <a:endParaRPr/>
          </a:p>
        </p:txBody>
      </p:sp>
      <p:sp>
        <p:nvSpPr>
          <p:cNvPr id="86" name="Google Shape;86;p13"/>
          <p:cNvSpPr txBox="1">
            <a:spLocks noGrp="1"/>
          </p:cNvSpPr>
          <p:nvPr>
            <p:ph type="dt" idx="10"/>
          </p:nvPr>
        </p:nvSpPr>
        <p:spPr>
          <a:xfrm>
            <a:off x="411480" y="14631"/>
            <a:ext cx="2606040" cy="263347"/>
          </a:xfrm>
          <a:prstGeom prst="rect">
            <a:avLst/>
          </a:prstGeom>
          <a:noFill/>
          <a:ln>
            <a:noFill/>
          </a:ln>
        </p:spPr>
        <p:txBody>
          <a:bodyPr spcFirstLastPara="1" wrap="square" lIns="78350" tIns="39175" rIns="78350" bIns="39175"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ftr" idx="11"/>
          </p:nvPr>
        </p:nvSpPr>
        <p:spPr>
          <a:xfrm>
            <a:off x="3086100" y="14631"/>
            <a:ext cx="3703320" cy="263347"/>
          </a:xfrm>
          <a:prstGeom prst="rect">
            <a:avLst/>
          </a:prstGeom>
          <a:noFill/>
          <a:ln>
            <a:noFill/>
          </a:ln>
        </p:spPr>
        <p:txBody>
          <a:bodyPr spcFirstLastPara="1" wrap="square" lIns="78350" tIns="39175" rIns="78350" bIns="39175" anchor="ctr" anchorCtr="0"/>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sldNum" idx="12"/>
          </p:nvPr>
        </p:nvSpPr>
        <p:spPr>
          <a:xfrm>
            <a:off x="6858000" y="14631"/>
            <a:ext cx="960120" cy="263347"/>
          </a:xfrm>
          <a:prstGeom prst="rect">
            <a:avLst/>
          </a:prstGeom>
          <a:noFill/>
          <a:ln>
            <a:noFill/>
          </a:ln>
        </p:spPr>
        <p:txBody>
          <a:bodyPr spcFirstLastPara="1" wrap="square" lIns="78350" tIns="39175" rIns="78350" bIns="391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spTree>
      <p:nvGrpSpPr>
        <p:cNvPr id="1" name="Shape 89"/>
        <p:cNvGrpSpPr/>
        <p:nvPr/>
      </p:nvGrpSpPr>
      <p:grpSpPr>
        <a:xfrm>
          <a:off x="0" y="0"/>
          <a:ext cx="0" cy="0"/>
          <a:chOff x="0" y="0"/>
          <a:chExt cx="0" cy="0"/>
        </a:xfrm>
      </p:grpSpPr>
      <p:sp>
        <p:nvSpPr>
          <p:cNvPr id="90" name="Google Shape;90;p14"/>
          <p:cNvSpPr/>
          <p:nvPr/>
        </p:nvSpPr>
        <p:spPr>
          <a:xfrm rot="10800000" flipH="1">
            <a:off x="0" y="4953000"/>
            <a:ext cx="8229600" cy="533400"/>
          </a:xfrm>
          <a:prstGeom prst="flowChartDocument">
            <a:avLst/>
          </a:prstGeom>
          <a:gradFill>
            <a:gsLst>
              <a:gs pos="0">
                <a:srgbClr val="4C5DB2"/>
              </a:gs>
              <a:gs pos="50000">
                <a:srgbClr val="728BC4"/>
              </a:gs>
              <a:gs pos="100000">
                <a:srgbClr val="CDD2E9"/>
              </a:gs>
            </a:gsLst>
            <a:lin ang="108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4_Title Slide">
  <p:cSld name="4_Title Slide">
    <p:spTree>
      <p:nvGrpSpPr>
        <p:cNvPr id="1" name="Shape 91"/>
        <p:cNvGrpSpPr/>
        <p:nvPr/>
      </p:nvGrpSpPr>
      <p:grpSpPr>
        <a:xfrm>
          <a:off x="0" y="0"/>
          <a:ext cx="0" cy="0"/>
          <a:chOff x="0" y="0"/>
          <a:chExt cx="0" cy="0"/>
        </a:xfrm>
      </p:grpSpPr>
      <p:sp>
        <p:nvSpPr>
          <p:cNvPr id="92" name="Google Shape;92;p15"/>
          <p:cNvSpPr/>
          <p:nvPr/>
        </p:nvSpPr>
        <p:spPr>
          <a:xfrm rot="10800000" flipH="1">
            <a:off x="0" y="4953000"/>
            <a:ext cx="8229600" cy="533400"/>
          </a:xfrm>
          <a:prstGeom prst="flowChartDocument">
            <a:avLst/>
          </a:prstGeom>
          <a:gradFill>
            <a:gsLst>
              <a:gs pos="0">
                <a:srgbClr val="4C5DB2"/>
              </a:gs>
              <a:gs pos="50000">
                <a:srgbClr val="728BC4"/>
              </a:gs>
              <a:gs pos="100000">
                <a:srgbClr val="CDD2E9"/>
              </a:gs>
            </a:gsLst>
            <a:lin ang="108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5_Title Slide">
  <p:cSld name="5_Title Slide">
    <p:spTree>
      <p:nvGrpSpPr>
        <p:cNvPr id="1" name="Shape 93"/>
        <p:cNvGrpSpPr/>
        <p:nvPr/>
      </p:nvGrpSpPr>
      <p:grpSpPr>
        <a:xfrm>
          <a:off x="0" y="0"/>
          <a:ext cx="0" cy="0"/>
          <a:chOff x="0" y="0"/>
          <a:chExt cx="0" cy="0"/>
        </a:xfrm>
      </p:grpSpPr>
      <p:sp>
        <p:nvSpPr>
          <p:cNvPr id="94" name="Google Shape;94;p16"/>
          <p:cNvSpPr/>
          <p:nvPr/>
        </p:nvSpPr>
        <p:spPr>
          <a:xfrm rot="10800000" flipH="1">
            <a:off x="0" y="4953000"/>
            <a:ext cx="8229600" cy="533400"/>
          </a:xfrm>
          <a:prstGeom prst="flowChartDocument">
            <a:avLst/>
          </a:prstGeom>
          <a:gradFill>
            <a:gsLst>
              <a:gs pos="0">
                <a:srgbClr val="4C5DB2"/>
              </a:gs>
              <a:gs pos="50000">
                <a:srgbClr val="728BC4"/>
              </a:gs>
              <a:gs pos="100000">
                <a:srgbClr val="CDD2E9"/>
              </a:gs>
            </a:gsLst>
            <a:lin ang="108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95"/>
        <p:cNvGrpSpPr/>
        <p:nvPr/>
      </p:nvGrpSpPr>
      <p:grpSpPr>
        <a:xfrm>
          <a:off x="0" y="0"/>
          <a:ext cx="0" cy="0"/>
          <a:chOff x="0" y="0"/>
          <a:chExt cx="0" cy="0"/>
        </a:xfrm>
      </p:grpSpPr>
      <p:sp>
        <p:nvSpPr>
          <p:cNvPr id="96" name="Google Shape;96;p17"/>
          <p:cNvSpPr/>
          <p:nvPr/>
        </p:nvSpPr>
        <p:spPr>
          <a:xfrm rot="10800000" flipH="1">
            <a:off x="0" y="4953000"/>
            <a:ext cx="8229600" cy="533400"/>
          </a:xfrm>
          <a:prstGeom prst="flowChartDocument">
            <a:avLst/>
          </a:prstGeom>
          <a:gradFill>
            <a:gsLst>
              <a:gs pos="0">
                <a:srgbClr val="4C5DB2"/>
              </a:gs>
              <a:gs pos="50000">
                <a:srgbClr val="728BC4"/>
              </a:gs>
              <a:gs pos="100000">
                <a:srgbClr val="CDD2E9"/>
              </a:gs>
            </a:gsLst>
            <a:lin ang="108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7_Title Slide">
  <p:cSld name="7_Title Slide">
    <p:spTree>
      <p:nvGrpSpPr>
        <p:cNvPr id="1" name="Shape 97"/>
        <p:cNvGrpSpPr/>
        <p:nvPr/>
      </p:nvGrpSpPr>
      <p:grpSpPr>
        <a:xfrm>
          <a:off x="0" y="0"/>
          <a:ext cx="0" cy="0"/>
          <a:chOff x="0" y="0"/>
          <a:chExt cx="0" cy="0"/>
        </a:xfrm>
      </p:grpSpPr>
      <p:sp>
        <p:nvSpPr>
          <p:cNvPr id="98" name="Google Shape;98;p18"/>
          <p:cNvSpPr/>
          <p:nvPr/>
        </p:nvSpPr>
        <p:spPr>
          <a:xfrm rot="10800000" flipH="1">
            <a:off x="0" y="4953000"/>
            <a:ext cx="8229600" cy="533400"/>
          </a:xfrm>
          <a:prstGeom prst="flowChartDocument">
            <a:avLst/>
          </a:prstGeom>
          <a:gradFill>
            <a:gsLst>
              <a:gs pos="0">
                <a:srgbClr val="4C5DB2"/>
              </a:gs>
              <a:gs pos="50000">
                <a:srgbClr val="728BC4"/>
              </a:gs>
              <a:gs pos="100000">
                <a:srgbClr val="CDD2E9"/>
              </a:gs>
            </a:gsLst>
            <a:lin ang="108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8_Title Slide">
  <p:cSld name="8_Title Slide">
    <p:spTree>
      <p:nvGrpSpPr>
        <p:cNvPr id="1" name="Shape 99"/>
        <p:cNvGrpSpPr/>
        <p:nvPr/>
      </p:nvGrpSpPr>
      <p:grpSpPr>
        <a:xfrm>
          <a:off x="0" y="0"/>
          <a:ext cx="0" cy="0"/>
          <a:chOff x="0" y="0"/>
          <a:chExt cx="0" cy="0"/>
        </a:xfrm>
      </p:grpSpPr>
      <p:sp>
        <p:nvSpPr>
          <p:cNvPr id="100" name="Google Shape;100;p19"/>
          <p:cNvSpPr/>
          <p:nvPr/>
        </p:nvSpPr>
        <p:spPr>
          <a:xfrm rot="10800000" flipH="1">
            <a:off x="0" y="4953000"/>
            <a:ext cx="8229600" cy="533400"/>
          </a:xfrm>
          <a:prstGeom prst="flowChartDocument">
            <a:avLst/>
          </a:prstGeom>
          <a:gradFill>
            <a:gsLst>
              <a:gs pos="0">
                <a:srgbClr val="4C5DB2"/>
              </a:gs>
              <a:gs pos="50000">
                <a:srgbClr val="728BC4"/>
              </a:gs>
              <a:gs pos="100000">
                <a:srgbClr val="CDD2E9"/>
              </a:gs>
            </a:gsLst>
            <a:lin ang="108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9_Title Slide">
  <p:cSld name="9_Title Slide">
    <p:spTree>
      <p:nvGrpSpPr>
        <p:cNvPr id="1" name="Shape 101"/>
        <p:cNvGrpSpPr/>
        <p:nvPr/>
      </p:nvGrpSpPr>
      <p:grpSpPr>
        <a:xfrm>
          <a:off x="0" y="0"/>
          <a:ext cx="0" cy="0"/>
          <a:chOff x="0" y="0"/>
          <a:chExt cx="0" cy="0"/>
        </a:xfrm>
      </p:grpSpPr>
      <p:sp>
        <p:nvSpPr>
          <p:cNvPr id="102" name="Google Shape;102;p20"/>
          <p:cNvSpPr/>
          <p:nvPr/>
        </p:nvSpPr>
        <p:spPr>
          <a:xfrm rot="10800000" flipH="1">
            <a:off x="0" y="4953000"/>
            <a:ext cx="8229600" cy="533400"/>
          </a:xfrm>
          <a:prstGeom prst="flowChartDocument">
            <a:avLst/>
          </a:prstGeom>
          <a:gradFill>
            <a:gsLst>
              <a:gs pos="0">
                <a:srgbClr val="4C5DB2"/>
              </a:gs>
              <a:gs pos="50000">
                <a:srgbClr val="728BC4"/>
              </a:gs>
              <a:gs pos="100000">
                <a:srgbClr val="CDD2E9"/>
              </a:gs>
            </a:gsLst>
            <a:lin ang="108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10_Title Slide">
  <p:cSld name="10_Title Slide">
    <p:spTree>
      <p:nvGrpSpPr>
        <p:cNvPr id="1" name="Shape 103"/>
        <p:cNvGrpSpPr/>
        <p:nvPr/>
      </p:nvGrpSpPr>
      <p:grpSpPr>
        <a:xfrm>
          <a:off x="0" y="0"/>
          <a:ext cx="0" cy="0"/>
          <a:chOff x="0" y="0"/>
          <a:chExt cx="0" cy="0"/>
        </a:xfrm>
      </p:grpSpPr>
      <p:sp>
        <p:nvSpPr>
          <p:cNvPr id="104" name="Google Shape;104;p21"/>
          <p:cNvSpPr/>
          <p:nvPr/>
        </p:nvSpPr>
        <p:spPr>
          <a:xfrm rot="10800000" flipH="1">
            <a:off x="0" y="4953000"/>
            <a:ext cx="8229600" cy="533400"/>
          </a:xfrm>
          <a:prstGeom prst="flowChartDocument">
            <a:avLst/>
          </a:prstGeom>
          <a:gradFill>
            <a:gsLst>
              <a:gs pos="0">
                <a:srgbClr val="4C5DB2"/>
              </a:gs>
              <a:gs pos="50000">
                <a:srgbClr val="728BC4"/>
              </a:gs>
              <a:gs pos="100000">
                <a:srgbClr val="CDD2E9"/>
              </a:gs>
            </a:gsLst>
            <a:lin ang="108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11_Title Slide">
  <p:cSld name="11_Title Slide">
    <p:spTree>
      <p:nvGrpSpPr>
        <p:cNvPr id="1" name="Shape 105"/>
        <p:cNvGrpSpPr/>
        <p:nvPr/>
      </p:nvGrpSpPr>
      <p:grpSpPr>
        <a:xfrm>
          <a:off x="0" y="0"/>
          <a:ext cx="0" cy="0"/>
          <a:chOff x="0" y="0"/>
          <a:chExt cx="0" cy="0"/>
        </a:xfrm>
      </p:grpSpPr>
      <p:sp>
        <p:nvSpPr>
          <p:cNvPr id="106" name="Google Shape;106;p22"/>
          <p:cNvSpPr/>
          <p:nvPr/>
        </p:nvSpPr>
        <p:spPr>
          <a:xfrm rot="10800000" flipH="1">
            <a:off x="0" y="4953000"/>
            <a:ext cx="8229600" cy="533400"/>
          </a:xfrm>
          <a:prstGeom prst="flowChartDocument">
            <a:avLst/>
          </a:prstGeom>
          <a:gradFill>
            <a:gsLst>
              <a:gs pos="0">
                <a:srgbClr val="4C5DB2"/>
              </a:gs>
              <a:gs pos="50000">
                <a:srgbClr val="728BC4"/>
              </a:gs>
              <a:gs pos="100000">
                <a:srgbClr val="CDD2E9"/>
              </a:gs>
            </a:gsLst>
            <a:lin ang="108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11480" y="426720"/>
            <a:ext cx="7406640" cy="792480"/>
          </a:xfrm>
          <a:prstGeom prst="rect">
            <a:avLst/>
          </a:prstGeom>
          <a:noFill/>
          <a:ln>
            <a:noFill/>
          </a:ln>
        </p:spPr>
        <p:txBody>
          <a:bodyPr spcFirstLastPara="1" wrap="square" lIns="78350" tIns="39175" rIns="78350" bIns="39175" anchor="ctr" anchorCtr="0"/>
          <a:lstStyle>
            <a:lvl1pPr marR="0" lvl="0" algn="l" rtl="0">
              <a:lnSpc>
                <a:spcPct val="100000"/>
              </a:lnSpc>
              <a:spcBef>
                <a:spcPts val="0"/>
              </a:spcBef>
              <a:spcAft>
                <a:spcPts val="0"/>
              </a:spcAft>
              <a:buClr>
                <a:schemeClr val="dk2"/>
              </a:buClr>
              <a:buSzPts val="3400"/>
              <a:buFont typeface="Corbel"/>
              <a:buNone/>
              <a:defRPr sz="3400" b="0" i="0" u="none" strike="noStrike" cap="none">
                <a:solidFill>
                  <a:schemeClr val="dk2"/>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body" idx="1"/>
          </p:nvPr>
        </p:nvSpPr>
        <p:spPr>
          <a:xfrm>
            <a:off x="411480" y="1280160"/>
            <a:ext cx="7406640" cy="3901440"/>
          </a:xfrm>
          <a:prstGeom prst="rect">
            <a:avLst/>
          </a:prstGeom>
          <a:noFill/>
          <a:ln>
            <a:noFill/>
          </a:ln>
        </p:spPr>
        <p:txBody>
          <a:bodyPr spcFirstLastPara="1" wrap="square" lIns="78350" tIns="39175" rIns="78350" bIns="39175" anchor="t" anchorCtr="0"/>
          <a:lstStyle>
            <a:lvl1pPr marL="457200" marR="0" lvl="0" indent="-341947" algn="l" rtl="0">
              <a:lnSpc>
                <a:spcPct val="100000"/>
              </a:lnSpc>
              <a:spcBef>
                <a:spcPts val="420"/>
              </a:spcBef>
              <a:spcAft>
                <a:spcPts val="0"/>
              </a:spcAft>
              <a:buClr>
                <a:schemeClr val="accent1"/>
              </a:buClr>
              <a:buSzPts val="1785"/>
              <a:buFont typeface="Arial"/>
              <a:buChar char="•"/>
              <a:defRPr sz="2100" b="0" i="0" u="none" strike="noStrike" cap="none">
                <a:solidFill>
                  <a:schemeClr val="dk1"/>
                </a:solidFill>
                <a:latin typeface="Corbel"/>
                <a:ea typeface="Corbel"/>
                <a:cs typeface="Corbel"/>
                <a:sym typeface="Corbel"/>
              </a:defRPr>
            </a:lvl1pPr>
            <a:lvl2pPr marL="914400" marR="0" lvl="1" indent="-320357" algn="l" rtl="0">
              <a:lnSpc>
                <a:spcPct val="100000"/>
              </a:lnSpc>
              <a:spcBef>
                <a:spcPts val="340"/>
              </a:spcBef>
              <a:spcAft>
                <a:spcPts val="0"/>
              </a:spcAft>
              <a:buClr>
                <a:schemeClr val="accent1"/>
              </a:buClr>
              <a:buSzPts val="1445"/>
              <a:buFont typeface="Arial"/>
              <a:buChar char="•"/>
              <a:defRPr sz="1700" b="0" i="0" u="none" strike="noStrike" cap="none">
                <a:solidFill>
                  <a:schemeClr val="dk1"/>
                </a:solidFill>
                <a:latin typeface="Corbel"/>
                <a:ea typeface="Corbel"/>
                <a:cs typeface="Corbel"/>
                <a:sym typeface="Corbel"/>
              </a:defRPr>
            </a:lvl2pPr>
            <a:lvl3pPr marL="1371600" marR="0" lvl="2" indent="-314325" algn="l" rtl="0">
              <a:lnSpc>
                <a:spcPct val="100000"/>
              </a:lnSpc>
              <a:spcBef>
                <a:spcPts val="300"/>
              </a:spcBef>
              <a:spcAft>
                <a:spcPts val="0"/>
              </a:spcAft>
              <a:buClr>
                <a:schemeClr val="accent1"/>
              </a:buClr>
              <a:buSzPts val="1350"/>
              <a:buFont typeface="Arial"/>
              <a:buChar char="•"/>
              <a:defRPr sz="1500" b="0" i="0" u="none" strike="noStrike" cap="none">
                <a:solidFill>
                  <a:schemeClr val="dk1"/>
                </a:solidFill>
                <a:latin typeface="Corbel"/>
                <a:ea typeface="Corbel"/>
                <a:cs typeface="Corbel"/>
                <a:sym typeface="Corbel"/>
              </a:defRPr>
            </a:lvl3pPr>
            <a:lvl4pPr marL="1828800" marR="0" lvl="3"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orbel"/>
                <a:ea typeface="Corbel"/>
                <a:cs typeface="Corbel"/>
                <a:sym typeface="Corbel"/>
              </a:defRPr>
            </a:lvl4pPr>
            <a:lvl5pPr marL="2286000" marR="0" lvl="4" indent="-304800" algn="l" rtl="0">
              <a:lnSpc>
                <a:spcPct val="100000"/>
              </a:lnSpc>
              <a:spcBef>
                <a:spcPts val="240"/>
              </a:spcBef>
              <a:spcAft>
                <a:spcPts val="0"/>
              </a:spcAft>
              <a:buClr>
                <a:schemeClr val="accent1"/>
              </a:buClr>
              <a:buSzPts val="1200"/>
              <a:buFont typeface="Arial"/>
              <a:buChar char="•"/>
              <a:defRPr sz="1200" b="0" i="0" u="none" strike="noStrike" cap="none">
                <a:solidFill>
                  <a:schemeClr val="dk1"/>
                </a:solidFill>
                <a:latin typeface="Corbel"/>
                <a:ea typeface="Corbel"/>
                <a:cs typeface="Corbel"/>
                <a:sym typeface="Corbel"/>
              </a:defRPr>
            </a:lvl5pPr>
            <a:lvl6pPr marL="2743200" marR="0" lvl="5" indent="-298450" algn="l" rtl="0">
              <a:lnSpc>
                <a:spcPct val="100000"/>
              </a:lnSpc>
              <a:spcBef>
                <a:spcPts val="220"/>
              </a:spcBef>
              <a:spcAft>
                <a:spcPts val="0"/>
              </a:spcAft>
              <a:buClr>
                <a:schemeClr val="accent1"/>
              </a:buClr>
              <a:buSzPts val="1100"/>
              <a:buFont typeface="Arial"/>
              <a:buChar char="•"/>
              <a:defRPr sz="1100" b="0" i="0" u="none" strike="noStrike" cap="none">
                <a:solidFill>
                  <a:schemeClr val="dk1"/>
                </a:solidFill>
                <a:latin typeface="Corbel"/>
                <a:ea typeface="Corbel"/>
                <a:cs typeface="Corbel"/>
                <a:sym typeface="Corbel"/>
              </a:defRPr>
            </a:lvl6pPr>
            <a:lvl7pPr marL="3200400" marR="0" lvl="6" indent="-298450" algn="l" rtl="0">
              <a:lnSpc>
                <a:spcPct val="100000"/>
              </a:lnSpc>
              <a:spcBef>
                <a:spcPts val="220"/>
              </a:spcBef>
              <a:spcAft>
                <a:spcPts val="0"/>
              </a:spcAft>
              <a:buClr>
                <a:schemeClr val="accent1"/>
              </a:buClr>
              <a:buSzPts val="1100"/>
              <a:buFont typeface="Arial"/>
              <a:buChar char="•"/>
              <a:defRPr sz="1100" b="0" i="0" u="none" strike="noStrike" cap="none">
                <a:solidFill>
                  <a:schemeClr val="dk1"/>
                </a:solidFill>
                <a:latin typeface="Corbel"/>
                <a:ea typeface="Corbel"/>
                <a:cs typeface="Corbel"/>
                <a:sym typeface="Corbel"/>
              </a:defRPr>
            </a:lvl7pPr>
            <a:lvl8pPr marL="3657600" marR="0" lvl="7" indent="-298450" algn="l" rtl="0">
              <a:lnSpc>
                <a:spcPct val="100000"/>
              </a:lnSpc>
              <a:spcBef>
                <a:spcPts val="220"/>
              </a:spcBef>
              <a:spcAft>
                <a:spcPts val="0"/>
              </a:spcAft>
              <a:buClr>
                <a:schemeClr val="accent1"/>
              </a:buClr>
              <a:buSzPts val="1100"/>
              <a:buFont typeface="Arial"/>
              <a:buChar char="•"/>
              <a:defRPr sz="1100" b="0" i="0" u="none" strike="noStrike" cap="none">
                <a:solidFill>
                  <a:schemeClr val="dk1"/>
                </a:solidFill>
                <a:latin typeface="Corbel"/>
                <a:ea typeface="Corbel"/>
                <a:cs typeface="Corbel"/>
                <a:sym typeface="Corbel"/>
              </a:defRPr>
            </a:lvl8pPr>
            <a:lvl9pPr marL="4114800" marR="0" lvl="8" indent="-298450" algn="l" rtl="0">
              <a:lnSpc>
                <a:spcPct val="100000"/>
              </a:lnSpc>
              <a:spcBef>
                <a:spcPts val="220"/>
              </a:spcBef>
              <a:spcAft>
                <a:spcPts val="0"/>
              </a:spcAft>
              <a:buClr>
                <a:schemeClr val="accent1"/>
              </a:buClr>
              <a:buSzPts val="1100"/>
              <a:buFont typeface="Arial"/>
              <a:buChar char="•"/>
              <a:defRPr sz="1100" b="0" i="0" u="none" strike="noStrike" cap="none">
                <a:solidFill>
                  <a:schemeClr val="dk1"/>
                </a:solidFill>
                <a:latin typeface="Corbel"/>
                <a:ea typeface="Corbel"/>
                <a:cs typeface="Corbel"/>
                <a:sym typeface="Corbel"/>
              </a:defRPr>
            </a:lvl9pPr>
          </a:lstStyle>
          <a:p>
            <a:endParaRPr/>
          </a:p>
        </p:txBody>
      </p:sp>
      <p:sp>
        <p:nvSpPr>
          <p:cNvPr id="24" name="Google Shape;24;p3"/>
          <p:cNvSpPr txBox="1">
            <a:spLocks noGrp="1"/>
          </p:cNvSpPr>
          <p:nvPr>
            <p:ph type="dt" idx="10"/>
          </p:nvPr>
        </p:nvSpPr>
        <p:spPr>
          <a:xfrm>
            <a:off x="411480" y="14631"/>
            <a:ext cx="2606040" cy="263347"/>
          </a:xfrm>
          <a:prstGeom prst="rect">
            <a:avLst/>
          </a:prstGeom>
          <a:noFill/>
          <a:ln>
            <a:noFill/>
          </a:ln>
        </p:spPr>
        <p:txBody>
          <a:bodyPr spcFirstLastPara="1" wrap="square" lIns="78350" tIns="39175" rIns="78350" bIns="39175"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5" name="Google Shape;25;p3"/>
          <p:cNvSpPr txBox="1">
            <a:spLocks noGrp="1"/>
          </p:cNvSpPr>
          <p:nvPr>
            <p:ph type="ftr" idx="11"/>
          </p:nvPr>
        </p:nvSpPr>
        <p:spPr>
          <a:xfrm>
            <a:off x="3086100" y="14631"/>
            <a:ext cx="3703320" cy="263347"/>
          </a:xfrm>
          <a:prstGeom prst="rect">
            <a:avLst/>
          </a:prstGeom>
          <a:noFill/>
          <a:ln>
            <a:noFill/>
          </a:ln>
        </p:spPr>
        <p:txBody>
          <a:bodyPr spcFirstLastPara="1" wrap="square" lIns="78350" tIns="39175" rIns="78350" bIns="39175" anchor="ctr" anchorCtr="0"/>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sldNum" idx="12"/>
          </p:nvPr>
        </p:nvSpPr>
        <p:spPr>
          <a:xfrm>
            <a:off x="6858000" y="14631"/>
            <a:ext cx="960120" cy="263347"/>
          </a:xfrm>
          <a:prstGeom prst="rect">
            <a:avLst/>
          </a:prstGeom>
          <a:noFill/>
          <a:ln>
            <a:noFill/>
          </a:ln>
        </p:spPr>
        <p:txBody>
          <a:bodyPr spcFirstLastPara="1" wrap="square" lIns="78350" tIns="39175" rIns="78350" bIns="391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12_Title Slide">
  <p:cSld name="12_Title Slide">
    <p:spTree>
      <p:nvGrpSpPr>
        <p:cNvPr id="1" name="Shape 107"/>
        <p:cNvGrpSpPr/>
        <p:nvPr/>
      </p:nvGrpSpPr>
      <p:grpSpPr>
        <a:xfrm>
          <a:off x="0" y="0"/>
          <a:ext cx="0" cy="0"/>
          <a:chOff x="0" y="0"/>
          <a:chExt cx="0" cy="0"/>
        </a:xfrm>
      </p:grpSpPr>
      <p:sp>
        <p:nvSpPr>
          <p:cNvPr id="108" name="Google Shape;108;p23"/>
          <p:cNvSpPr/>
          <p:nvPr/>
        </p:nvSpPr>
        <p:spPr>
          <a:xfrm rot="10800000" flipH="1">
            <a:off x="0" y="4953000"/>
            <a:ext cx="8229600" cy="533400"/>
          </a:xfrm>
          <a:prstGeom prst="flowChartDocument">
            <a:avLst/>
          </a:prstGeom>
          <a:gradFill>
            <a:gsLst>
              <a:gs pos="0">
                <a:srgbClr val="4C5DB2"/>
              </a:gs>
              <a:gs pos="50000">
                <a:srgbClr val="728BC4"/>
              </a:gs>
              <a:gs pos="100000">
                <a:srgbClr val="CDD2E9"/>
              </a:gs>
            </a:gsLst>
            <a:lin ang="108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13_Title Slide">
  <p:cSld name="13_Title Slide">
    <p:spTree>
      <p:nvGrpSpPr>
        <p:cNvPr id="1" name="Shape 109"/>
        <p:cNvGrpSpPr/>
        <p:nvPr/>
      </p:nvGrpSpPr>
      <p:grpSpPr>
        <a:xfrm>
          <a:off x="0" y="0"/>
          <a:ext cx="0" cy="0"/>
          <a:chOff x="0" y="0"/>
          <a:chExt cx="0" cy="0"/>
        </a:xfrm>
      </p:grpSpPr>
      <p:sp>
        <p:nvSpPr>
          <p:cNvPr id="110" name="Google Shape;110;p24"/>
          <p:cNvSpPr/>
          <p:nvPr/>
        </p:nvSpPr>
        <p:spPr>
          <a:xfrm rot="10800000" flipH="1">
            <a:off x="0" y="4953000"/>
            <a:ext cx="8229600" cy="533400"/>
          </a:xfrm>
          <a:prstGeom prst="flowChartDocument">
            <a:avLst/>
          </a:prstGeom>
          <a:gradFill>
            <a:gsLst>
              <a:gs pos="0">
                <a:srgbClr val="4C5DB2"/>
              </a:gs>
              <a:gs pos="50000">
                <a:srgbClr val="728BC4"/>
              </a:gs>
              <a:gs pos="100000">
                <a:srgbClr val="CDD2E9"/>
              </a:gs>
            </a:gsLst>
            <a:lin ang="108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14_Title Slide">
  <p:cSld name="14_Title Slide">
    <p:spTree>
      <p:nvGrpSpPr>
        <p:cNvPr id="1" name="Shape 111"/>
        <p:cNvGrpSpPr/>
        <p:nvPr/>
      </p:nvGrpSpPr>
      <p:grpSpPr>
        <a:xfrm>
          <a:off x="0" y="0"/>
          <a:ext cx="0" cy="0"/>
          <a:chOff x="0" y="0"/>
          <a:chExt cx="0" cy="0"/>
        </a:xfrm>
      </p:grpSpPr>
      <p:sp>
        <p:nvSpPr>
          <p:cNvPr id="112" name="Google Shape;112;p25"/>
          <p:cNvSpPr/>
          <p:nvPr/>
        </p:nvSpPr>
        <p:spPr>
          <a:xfrm rot="10800000" flipH="1">
            <a:off x="0" y="4953000"/>
            <a:ext cx="8229600" cy="533400"/>
          </a:xfrm>
          <a:prstGeom prst="flowChartDocument">
            <a:avLst/>
          </a:prstGeom>
          <a:gradFill>
            <a:gsLst>
              <a:gs pos="0">
                <a:srgbClr val="4C5DB2"/>
              </a:gs>
              <a:gs pos="50000">
                <a:srgbClr val="728BC4"/>
              </a:gs>
              <a:gs pos="100000">
                <a:srgbClr val="CDD2E9"/>
              </a:gs>
            </a:gsLst>
            <a:lin ang="108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15_Title Slide">
  <p:cSld name="15_Title Slide">
    <p:spTree>
      <p:nvGrpSpPr>
        <p:cNvPr id="1" name="Shape 113"/>
        <p:cNvGrpSpPr/>
        <p:nvPr/>
      </p:nvGrpSpPr>
      <p:grpSpPr>
        <a:xfrm>
          <a:off x="0" y="0"/>
          <a:ext cx="0" cy="0"/>
          <a:chOff x="0" y="0"/>
          <a:chExt cx="0" cy="0"/>
        </a:xfrm>
      </p:grpSpPr>
      <p:sp>
        <p:nvSpPr>
          <p:cNvPr id="114" name="Google Shape;114;p26"/>
          <p:cNvSpPr/>
          <p:nvPr/>
        </p:nvSpPr>
        <p:spPr>
          <a:xfrm rot="10800000" flipH="1">
            <a:off x="0" y="4953000"/>
            <a:ext cx="8229600" cy="533400"/>
          </a:xfrm>
          <a:prstGeom prst="flowChartDocument">
            <a:avLst/>
          </a:prstGeom>
          <a:gradFill>
            <a:gsLst>
              <a:gs pos="0">
                <a:srgbClr val="4C5DB2"/>
              </a:gs>
              <a:gs pos="50000">
                <a:srgbClr val="728BC4"/>
              </a:gs>
              <a:gs pos="100000">
                <a:srgbClr val="CDD2E9"/>
              </a:gs>
            </a:gsLst>
            <a:lin ang="108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16_Title Slide">
  <p:cSld name="16_Title Slide">
    <p:spTree>
      <p:nvGrpSpPr>
        <p:cNvPr id="1" name="Shape 115"/>
        <p:cNvGrpSpPr/>
        <p:nvPr/>
      </p:nvGrpSpPr>
      <p:grpSpPr>
        <a:xfrm>
          <a:off x="0" y="0"/>
          <a:ext cx="0" cy="0"/>
          <a:chOff x="0" y="0"/>
          <a:chExt cx="0" cy="0"/>
        </a:xfrm>
      </p:grpSpPr>
      <p:sp>
        <p:nvSpPr>
          <p:cNvPr id="116" name="Google Shape;116;p27"/>
          <p:cNvSpPr/>
          <p:nvPr/>
        </p:nvSpPr>
        <p:spPr>
          <a:xfrm rot="10800000" flipH="1">
            <a:off x="0" y="4953000"/>
            <a:ext cx="8229600" cy="533400"/>
          </a:xfrm>
          <a:prstGeom prst="flowChartDocument">
            <a:avLst/>
          </a:prstGeom>
          <a:gradFill>
            <a:gsLst>
              <a:gs pos="0">
                <a:srgbClr val="4C5DB2"/>
              </a:gs>
              <a:gs pos="50000">
                <a:srgbClr val="728BC4"/>
              </a:gs>
              <a:gs pos="100000">
                <a:srgbClr val="CDD2E9"/>
              </a:gs>
            </a:gsLst>
            <a:lin ang="108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7_Title Slide">
  <p:cSld name="17_Title Slide">
    <p:spTree>
      <p:nvGrpSpPr>
        <p:cNvPr id="1" name="Shape 117"/>
        <p:cNvGrpSpPr/>
        <p:nvPr/>
      </p:nvGrpSpPr>
      <p:grpSpPr>
        <a:xfrm>
          <a:off x="0" y="0"/>
          <a:ext cx="0" cy="0"/>
          <a:chOff x="0" y="0"/>
          <a:chExt cx="0" cy="0"/>
        </a:xfrm>
      </p:grpSpPr>
      <p:sp>
        <p:nvSpPr>
          <p:cNvPr id="118" name="Google Shape;118;p28"/>
          <p:cNvSpPr/>
          <p:nvPr/>
        </p:nvSpPr>
        <p:spPr>
          <a:xfrm rot="10800000" flipH="1">
            <a:off x="0" y="4953000"/>
            <a:ext cx="8229600" cy="533400"/>
          </a:xfrm>
          <a:prstGeom prst="flowChartDocument">
            <a:avLst/>
          </a:prstGeom>
          <a:gradFill>
            <a:gsLst>
              <a:gs pos="0">
                <a:srgbClr val="4C5DB2"/>
              </a:gs>
              <a:gs pos="50000">
                <a:srgbClr val="728BC4"/>
              </a:gs>
              <a:gs pos="100000">
                <a:srgbClr val="CDD2E9"/>
              </a:gs>
            </a:gsLst>
            <a:lin ang="108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18_Title Slide">
  <p:cSld name="18_Title Slide">
    <p:spTree>
      <p:nvGrpSpPr>
        <p:cNvPr id="1" name="Shape 119"/>
        <p:cNvGrpSpPr/>
        <p:nvPr/>
      </p:nvGrpSpPr>
      <p:grpSpPr>
        <a:xfrm>
          <a:off x="0" y="0"/>
          <a:ext cx="0" cy="0"/>
          <a:chOff x="0" y="0"/>
          <a:chExt cx="0" cy="0"/>
        </a:xfrm>
      </p:grpSpPr>
      <p:sp>
        <p:nvSpPr>
          <p:cNvPr id="120" name="Google Shape;120;p29"/>
          <p:cNvSpPr/>
          <p:nvPr/>
        </p:nvSpPr>
        <p:spPr>
          <a:xfrm rot="10800000" flipH="1">
            <a:off x="0" y="4953000"/>
            <a:ext cx="8229600" cy="533400"/>
          </a:xfrm>
          <a:prstGeom prst="flowChartDocument">
            <a:avLst/>
          </a:prstGeom>
          <a:gradFill>
            <a:gsLst>
              <a:gs pos="0">
                <a:srgbClr val="4C5DB2"/>
              </a:gs>
              <a:gs pos="50000">
                <a:srgbClr val="728BC4"/>
              </a:gs>
              <a:gs pos="100000">
                <a:srgbClr val="CDD2E9"/>
              </a:gs>
            </a:gsLst>
            <a:lin ang="108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19_Title Slide">
  <p:cSld name="19_Title Slide">
    <p:spTree>
      <p:nvGrpSpPr>
        <p:cNvPr id="1" name="Shape 121"/>
        <p:cNvGrpSpPr/>
        <p:nvPr/>
      </p:nvGrpSpPr>
      <p:grpSpPr>
        <a:xfrm>
          <a:off x="0" y="0"/>
          <a:ext cx="0" cy="0"/>
          <a:chOff x="0" y="0"/>
          <a:chExt cx="0" cy="0"/>
        </a:xfrm>
      </p:grpSpPr>
      <p:sp>
        <p:nvSpPr>
          <p:cNvPr id="122" name="Google Shape;122;p30"/>
          <p:cNvSpPr/>
          <p:nvPr/>
        </p:nvSpPr>
        <p:spPr>
          <a:xfrm rot="10800000" flipH="1">
            <a:off x="0" y="4953000"/>
            <a:ext cx="8229600" cy="533400"/>
          </a:xfrm>
          <a:prstGeom prst="flowChartDocument">
            <a:avLst/>
          </a:prstGeom>
          <a:gradFill>
            <a:gsLst>
              <a:gs pos="0">
                <a:srgbClr val="4C5DB2"/>
              </a:gs>
              <a:gs pos="50000">
                <a:srgbClr val="728BC4"/>
              </a:gs>
              <a:gs pos="100000">
                <a:srgbClr val="CDD2E9"/>
              </a:gs>
            </a:gsLst>
            <a:lin ang="108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20_Title Slide">
  <p:cSld name="20_Title Slide">
    <p:spTree>
      <p:nvGrpSpPr>
        <p:cNvPr id="1" name="Shape 123"/>
        <p:cNvGrpSpPr/>
        <p:nvPr/>
      </p:nvGrpSpPr>
      <p:grpSpPr>
        <a:xfrm>
          <a:off x="0" y="0"/>
          <a:ext cx="0" cy="0"/>
          <a:chOff x="0" y="0"/>
          <a:chExt cx="0" cy="0"/>
        </a:xfrm>
      </p:grpSpPr>
      <p:sp>
        <p:nvSpPr>
          <p:cNvPr id="124" name="Google Shape;124;p31"/>
          <p:cNvSpPr/>
          <p:nvPr/>
        </p:nvSpPr>
        <p:spPr>
          <a:xfrm rot="10800000" flipH="1">
            <a:off x="0" y="4953000"/>
            <a:ext cx="8229600" cy="533400"/>
          </a:xfrm>
          <a:prstGeom prst="flowChartDocument">
            <a:avLst/>
          </a:prstGeom>
          <a:gradFill>
            <a:gsLst>
              <a:gs pos="0">
                <a:srgbClr val="4C5DB2"/>
              </a:gs>
              <a:gs pos="50000">
                <a:srgbClr val="728BC4"/>
              </a:gs>
              <a:gs pos="100000">
                <a:srgbClr val="CDD2E9"/>
              </a:gs>
            </a:gsLst>
            <a:lin ang="108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21_Title Slide">
  <p:cSld name="21_Title Slide">
    <p:spTree>
      <p:nvGrpSpPr>
        <p:cNvPr id="1" name="Shape 125"/>
        <p:cNvGrpSpPr/>
        <p:nvPr/>
      </p:nvGrpSpPr>
      <p:grpSpPr>
        <a:xfrm>
          <a:off x="0" y="0"/>
          <a:ext cx="0" cy="0"/>
          <a:chOff x="0" y="0"/>
          <a:chExt cx="0" cy="0"/>
        </a:xfrm>
      </p:grpSpPr>
      <p:sp>
        <p:nvSpPr>
          <p:cNvPr id="126" name="Google Shape;126;p32"/>
          <p:cNvSpPr/>
          <p:nvPr/>
        </p:nvSpPr>
        <p:spPr>
          <a:xfrm rot="10800000" flipH="1">
            <a:off x="0" y="4953000"/>
            <a:ext cx="8229600" cy="533400"/>
          </a:xfrm>
          <a:prstGeom prst="flowChartDocument">
            <a:avLst/>
          </a:prstGeom>
          <a:gradFill>
            <a:gsLst>
              <a:gs pos="0">
                <a:srgbClr val="4C5DB2"/>
              </a:gs>
              <a:gs pos="50000">
                <a:srgbClr val="728BC4"/>
              </a:gs>
              <a:gs pos="100000">
                <a:srgbClr val="CDD2E9"/>
              </a:gs>
            </a:gsLst>
            <a:lin ang="108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411480" y="14631"/>
            <a:ext cx="2606040" cy="263347"/>
          </a:xfrm>
          <a:prstGeom prst="rect">
            <a:avLst/>
          </a:prstGeom>
          <a:noFill/>
          <a:ln>
            <a:noFill/>
          </a:ln>
        </p:spPr>
        <p:txBody>
          <a:bodyPr spcFirstLastPara="1" wrap="square" lIns="78350" tIns="39175" rIns="78350" bIns="39175"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9" name="Google Shape;29;p4"/>
          <p:cNvSpPr txBox="1">
            <a:spLocks noGrp="1"/>
          </p:cNvSpPr>
          <p:nvPr>
            <p:ph type="ftr" idx="11"/>
          </p:nvPr>
        </p:nvSpPr>
        <p:spPr>
          <a:xfrm>
            <a:off x="3086100" y="14631"/>
            <a:ext cx="3703320" cy="263347"/>
          </a:xfrm>
          <a:prstGeom prst="rect">
            <a:avLst/>
          </a:prstGeom>
          <a:noFill/>
          <a:ln>
            <a:noFill/>
          </a:ln>
        </p:spPr>
        <p:txBody>
          <a:bodyPr spcFirstLastPara="1" wrap="square" lIns="78350" tIns="39175" rIns="78350" bIns="39175" anchor="ctr" anchorCtr="0"/>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sldNum" idx="12"/>
          </p:nvPr>
        </p:nvSpPr>
        <p:spPr>
          <a:xfrm>
            <a:off x="6858000" y="14631"/>
            <a:ext cx="960120" cy="263347"/>
          </a:xfrm>
          <a:prstGeom prst="rect">
            <a:avLst/>
          </a:prstGeom>
          <a:noFill/>
          <a:ln>
            <a:noFill/>
          </a:ln>
        </p:spPr>
        <p:txBody>
          <a:bodyPr spcFirstLastPara="1" wrap="square" lIns="78350" tIns="39175" rIns="78350" bIns="391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2_Title Slide">
  <p:cSld name="2_Title Slide">
    <p:spTree>
      <p:nvGrpSpPr>
        <p:cNvPr id="1" name="Shape 127"/>
        <p:cNvGrpSpPr/>
        <p:nvPr/>
      </p:nvGrpSpPr>
      <p:grpSpPr>
        <a:xfrm>
          <a:off x="0" y="0"/>
          <a:ext cx="0" cy="0"/>
          <a:chOff x="0" y="0"/>
          <a:chExt cx="0" cy="0"/>
        </a:xfrm>
      </p:grpSpPr>
      <p:sp>
        <p:nvSpPr>
          <p:cNvPr id="128" name="Google Shape;128;p33"/>
          <p:cNvSpPr/>
          <p:nvPr/>
        </p:nvSpPr>
        <p:spPr>
          <a:xfrm rot="10800000" flipH="1">
            <a:off x="0" y="4953000"/>
            <a:ext cx="8229600" cy="533400"/>
          </a:xfrm>
          <a:prstGeom prst="flowChartDocument">
            <a:avLst/>
          </a:prstGeom>
          <a:gradFill>
            <a:gsLst>
              <a:gs pos="0">
                <a:srgbClr val="4C5DB2"/>
              </a:gs>
              <a:gs pos="50000">
                <a:srgbClr val="728BC4"/>
              </a:gs>
              <a:gs pos="100000">
                <a:srgbClr val="CDD2E9"/>
              </a:gs>
            </a:gsLst>
            <a:lin ang="108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29"/>
        <p:cNvGrpSpPr/>
        <p:nvPr/>
      </p:nvGrpSpPr>
      <p:grpSpPr>
        <a:xfrm>
          <a:off x="0" y="0"/>
          <a:ext cx="0" cy="0"/>
          <a:chOff x="0" y="0"/>
          <a:chExt cx="0" cy="0"/>
        </a:xfrm>
      </p:grpSpPr>
      <p:sp>
        <p:nvSpPr>
          <p:cNvPr id="130" name="Google Shape;130;p34"/>
          <p:cNvSpPr/>
          <p:nvPr/>
        </p:nvSpPr>
        <p:spPr>
          <a:xfrm rot="10800000" flipH="1">
            <a:off x="0" y="4953000"/>
            <a:ext cx="8229600" cy="533400"/>
          </a:xfrm>
          <a:prstGeom prst="flowChartDocument">
            <a:avLst/>
          </a:prstGeom>
          <a:gradFill>
            <a:gsLst>
              <a:gs pos="0">
                <a:srgbClr val="4C5DB2"/>
              </a:gs>
              <a:gs pos="50000">
                <a:srgbClr val="728BC4"/>
              </a:gs>
              <a:gs pos="100000">
                <a:srgbClr val="CDD2E9"/>
              </a:gs>
            </a:gsLst>
            <a:lin ang="1080000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Times New Roman"/>
              <a:ea typeface="Times New Roman"/>
              <a:cs typeface="Times New Roman"/>
              <a:sym typeface="Times New Roman"/>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31"/>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hoto 7">
  <p:cSld name="Photo 7">
    <p:bg>
      <p:bgPr>
        <a:solidFill>
          <a:schemeClr val="dk1"/>
        </a:solidFill>
        <a:effectLst/>
      </p:bgPr>
    </p:bg>
    <p:spTree>
      <p:nvGrpSpPr>
        <p:cNvPr id="1" name="Shape 8"/>
        <p:cNvGrpSpPr/>
        <p:nvPr/>
      </p:nvGrpSpPr>
      <p:grpSpPr>
        <a:xfrm>
          <a:off x="0" y="0"/>
          <a:ext cx="0" cy="0"/>
          <a:chOff x="0" y="0"/>
          <a:chExt cx="0" cy="0"/>
        </a:xfrm>
      </p:grpSpPr>
      <p:pic>
        <p:nvPicPr>
          <p:cNvPr id="9" name="Google Shape;9;p7"/>
          <p:cNvPicPr preferRelativeResize="0"/>
          <p:nvPr/>
        </p:nvPicPr>
        <p:blipFill rotWithShape="1">
          <a:blip r:embed="rId2">
            <a:alphaModFix/>
          </a:blip>
          <a:srcRect/>
          <a:stretch/>
        </p:blipFill>
        <p:spPr>
          <a:xfrm>
            <a:off x="370709" y="417993"/>
            <a:ext cx="1552008" cy="742730"/>
          </a:xfrm>
          <a:prstGeom prst="rect">
            <a:avLst/>
          </a:prstGeom>
          <a:noFill/>
          <a:ln>
            <a:noFill/>
          </a:ln>
        </p:spPr>
      </p:pic>
      <p:grpSp>
        <p:nvGrpSpPr>
          <p:cNvPr id="10" name="Google Shape;10;p7"/>
          <p:cNvGrpSpPr/>
          <p:nvPr/>
        </p:nvGrpSpPr>
        <p:grpSpPr>
          <a:xfrm>
            <a:off x="5278717" y="516537"/>
            <a:ext cx="2590226" cy="475194"/>
            <a:chOff x="5865241" y="484252"/>
            <a:chExt cx="2878029" cy="445495"/>
          </a:xfrm>
        </p:grpSpPr>
        <p:grpSp>
          <p:nvGrpSpPr>
            <p:cNvPr id="11" name="Google Shape;11;p7"/>
            <p:cNvGrpSpPr/>
            <p:nvPr/>
          </p:nvGrpSpPr>
          <p:grpSpPr>
            <a:xfrm>
              <a:off x="6823211" y="484252"/>
              <a:ext cx="680435" cy="436908"/>
              <a:chOff x="6823211" y="484252"/>
              <a:chExt cx="680435" cy="436908"/>
            </a:xfrm>
          </p:grpSpPr>
          <p:sp>
            <p:nvSpPr>
              <p:cNvPr id="12" name="Google Shape;12;p7"/>
              <p:cNvSpPr/>
              <p:nvPr/>
            </p:nvSpPr>
            <p:spPr>
              <a:xfrm>
                <a:off x="6998386" y="484252"/>
                <a:ext cx="329398" cy="312567"/>
              </a:xfrm>
              <a:custGeom>
                <a:avLst/>
                <a:gdLst/>
                <a:ahLst/>
                <a:cxnLst/>
                <a:rect l="l" t="t" r="r" b="b"/>
                <a:pathLst>
                  <a:path w="329398" h="312567" extrusionOk="0">
                    <a:moveTo>
                      <a:pt x="288181" y="305355"/>
                    </a:moveTo>
                    <a:lnTo>
                      <a:pt x="267915" y="227728"/>
                    </a:lnTo>
                    <a:cubicBezTo>
                      <a:pt x="275128" y="222576"/>
                      <a:pt x="282341" y="217424"/>
                      <a:pt x="288868" y="211241"/>
                    </a:cubicBezTo>
                    <a:lnTo>
                      <a:pt x="284059" y="206089"/>
                    </a:lnTo>
                    <a:lnTo>
                      <a:pt x="278563" y="210897"/>
                    </a:lnTo>
                    <a:lnTo>
                      <a:pt x="236315" y="93083"/>
                    </a:lnTo>
                    <a:lnTo>
                      <a:pt x="221889" y="96518"/>
                    </a:lnTo>
                    <a:lnTo>
                      <a:pt x="222919" y="22670"/>
                    </a:lnTo>
                    <a:lnTo>
                      <a:pt x="177580" y="0"/>
                    </a:lnTo>
                    <a:lnTo>
                      <a:pt x="159375" y="32631"/>
                    </a:lnTo>
                    <a:lnTo>
                      <a:pt x="138766" y="29196"/>
                    </a:lnTo>
                    <a:lnTo>
                      <a:pt x="122279" y="60796"/>
                    </a:lnTo>
                    <a:lnTo>
                      <a:pt x="120905" y="53927"/>
                    </a:lnTo>
                    <a:lnTo>
                      <a:pt x="88618" y="44309"/>
                    </a:lnTo>
                    <a:lnTo>
                      <a:pt x="41561" y="75566"/>
                    </a:lnTo>
                    <a:lnTo>
                      <a:pt x="56674" y="190976"/>
                    </a:lnTo>
                    <a:lnTo>
                      <a:pt x="51179" y="196128"/>
                    </a:lnTo>
                    <a:cubicBezTo>
                      <a:pt x="55644" y="200937"/>
                      <a:pt x="60109" y="205058"/>
                      <a:pt x="64574" y="209524"/>
                    </a:cubicBezTo>
                    <a:lnTo>
                      <a:pt x="47400" y="306042"/>
                    </a:lnTo>
                    <a:lnTo>
                      <a:pt x="0" y="306042"/>
                    </a:lnTo>
                    <a:lnTo>
                      <a:pt x="0" y="312568"/>
                    </a:lnTo>
                    <a:lnTo>
                      <a:pt x="72474" y="312568"/>
                    </a:lnTo>
                    <a:cubicBezTo>
                      <a:pt x="72474" y="311538"/>
                      <a:pt x="72131" y="310507"/>
                      <a:pt x="72131" y="309477"/>
                    </a:cubicBezTo>
                    <a:cubicBezTo>
                      <a:pt x="72131" y="300546"/>
                      <a:pt x="75566" y="292303"/>
                      <a:pt x="81405" y="284746"/>
                    </a:cubicBezTo>
                    <a:lnTo>
                      <a:pt x="88618" y="228759"/>
                    </a:lnTo>
                    <a:cubicBezTo>
                      <a:pt x="93427" y="231506"/>
                      <a:pt x="97892" y="233911"/>
                      <a:pt x="102701" y="236315"/>
                    </a:cubicBezTo>
                    <a:lnTo>
                      <a:pt x="99266" y="269289"/>
                    </a:lnTo>
                    <a:cubicBezTo>
                      <a:pt x="101327" y="267915"/>
                      <a:pt x="103731" y="266541"/>
                      <a:pt x="106136" y="265168"/>
                    </a:cubicBezTo>
                    <a:lnTo>
                      <a:pt x="108883" y="239063"/>
                    </a:lnTo>
                    <a:cubicBezTo>
                      <a:pt x="113692" y="240780"/>
                      <a:pt x="118157" y="242841"/>
                      <a:pt x="123310" y="244215"/>
                    </a:cubicBezTo>
                    <a:lnTo>
                      <a:pt x="121936" y="258298"/>
                    </a:lnTo>
                    <a:cubicBezTo>
                      <a:pt x="123997" y="257611"/>
                      <a:pt x="126401" y="256924"/>
                      <a:pt x="128462" y="256237"/>
                    </a:cubicBezTo>
                    <a:lnTo>
                      <a:pt x="129492" y="245933"/>
                    </a:lnTo>
                    <a:cubicBezTo>
                      <a:pt x="139110" y="248337"/>
                      <a:pt x="148727" y="250054"/>
                      <a:pt x="158688" y="251085"/>
                    </a:cubicBezTo>
                    <a:cubicBezTo>
                      <a:pt x="162810" y="250741"/>
                      <a:pt x="166932" y="250741"/>
                      <a:pt x="171054" y="250741"/>
                    </a:cubicBezTo>
                    <a:cubicBezTo>
                      <a:pt x="178954" y="250741"/>
                      <a:pt x="186854" y="251428"/>
                      <a:pt x="194410" y="252459"/>
                    </a:cubicBezTo>
                    <a:cubicBezTo>
                      <a:pt x="199219" y="252115"/>
                      <a:pt x="203684" y="251772"/>
                      <a:pt x="208493" y="251428"/>
                    </a:cubicBezTo>
                    <a:lnTo>
                      <a:pt x="209180" y="255550"/>
                    </a:lnTo>
                    <a:cubicBezTo>
                      <a:pt x="211584" y="256237"/>
                      <a:pt x="213989" y="256924"/>
                      <a:pt x="216737" y="257611"/>
                    </a:cubicBezTo>
                    <a:lnTo>
                      <a:pt x="215363" y="250398"/>
                    </a:lnTo>
                    <a:cubicBezTo>
                      <a:pt x="219828" y="249367"/>
                      <a:pt x="223950" y="247994"/>
                      <a:pt x="228758" y="246620"/>
                    </a:cubicBezTo>
                    <a:lnTo>
                      <a:pt x="232537" y="263450"/>
                    </a:lnTo>
                    <a:cubicBezTo>
                      <a:pt x="235285" y="264824"/>
                      <a:pt x="238032" y="266198"/>
                      <a:pt x="240437" y="267572"/>
                    </a:cubicBezTo>
                    <a:lnTo>
                      <a:pt x="235285" y="244559"/>
                    </a:lnTo>
                    <a:cubicBezTo>
                      <a:pt x="239750" y="243528"/>
                      <a:pt x="243528" y="241811"/>
                      <a:pt x="247993" y="239750"/>
                    </a:cubicBezTo>
                    <a:lnTo>
                      <a:pt x="257954" y="281311"/>
                    </a:lnTo>
                    <a:cubicBezTo>
                      <a:pt x="265511" y="289555"/>
                      <a:pt x="269976" y="299172"/>
                      <a:pt x="269976" y="309133"/>
                    </a:cubicBezTo>
                    <a:cubicBezTo>
                      <a:pt x="269976" y="310164"/>
                      <a:pt x="269976" y="311194"/>
                      <a:pt x="269633" y="312224"/>
                    </a:cubicBezTo>
                    <a:lnTo>
                      <a:pt x="329399" y="312224"/>
                    </a:lnTo>
                    <a:lnTo>
                      <a:pt x="329399" y="305698"/>
                    </a:lnTo>
                    <a:lnTo>
                      <a:pt x="288181" y="305355"/>
                    </a:lnTo>
                    <a:lnTo>
                      <a:pt x="288181" y="305355"/>
                    </a:lnTo>
                    <a:close/>
                    <a:moveTo>
                      <a:pt x="180328" y="8587"/>
                    </a:moveTo>
                    <a:lnTo>
                      <a:pt x="216050" y="26792"/>
                    </a:lnTo>
                    <a:lnTo>
                      <a:pt x="215363" y="98236"/>
                    </a:lnTo>
                    <a:lnTo>
                      <a:pt x="200593" y="101670"/>
                    </a:lnTo>
                    <a:lnTo>
                      <a:pt x="189945" y="53583"/>
                    </a:lnTo>
                    <a:lnTo>
                      <a:pt x="177923" y="35379"/>
                    </a:lnTo>
                    <a:lnTo>
                      <a:pt x="165901" y="33661"/>
                    </a:lnTo>
                    <a:lnTo>
                      <a:pt x="180328" y="8587"/>
                    </a:lnTo>
                    <a:lnTo>
                      <a:pt x="180328" y="8587"/>
                    </a:lnTo>
                    <a:close/>
                    <a:moveTo>
                      <a:pt x="140827" y="40187"/>
                    </a:moveTo>
                    <a:lnTo>
                      <a:pt x="142545" y="36409"/>
                    </a:lnTo>
                    <a:lnTo>
                      <a:pt x="144606" y="36753"/>
                    </a:lnTo>
                    <a:lnTo>
                      <a:pt x="169336" y="40531"/>
                    </a:lnTo>
                    <a:lnTo>
                      <a:pt x="155253" y="142888"/>
                    </a:lnTo>
                    <a:lnTo>
                      <a:pt x="142201" y="140827"/>
                    </a:lnTo>
                    <a:lnTo>
                      <a:pt x="124684" y="71444"/>
                    </a:lnTo>
                    <a:lnTo>
                      <a:pt x="140827" y="40187"/>
                    </a:lnTo>
                    <a:lnTo>
                      <a:pt x="140827" y="40187"/>
                    </a:lnTo>
                    <a:close/>
                    <a:moveTo>
                      <a:pt x="115066" y="59079"/>
                    </a:moveTo>
                    <a:lnTo>
                      <a:pt x="134988" y="139110"/>
                    </a:lnTo>
                    <a:lnTo>
                      <a:pt x="110601" y="134645"/>
                    </a:lnTo>
                    <a:lnTo>
                      <a:pt x="94457" y="52896"/>
                    </a:lnTo>
                    <a:lnTo>
                      <a:pt x="115066" y="59079"/>
                    </a:lnTo>
                    <a:lnTo>
                      <a:pt x="115066" y="59079"/>
                    </a:lnTo>
                    <a:close/>
                    <a:moveTo>
                      <a:pt x="72474" y="305355"/>
                    </a:moveTo>
                    <a:lnTo>
                      <a:pt x="54270" y="305355"/>
                    </a:lnTo>
                    <a:lnTo>
                      <a:pt x="70414" y="214676"/>
                    </a:lnTo>
                    <a:cubicBezTo>
                      <a:pt x="74192" y="218111"/>
                      <a:pt x="77970" y="221202"/>
                      <a:pt x="82436" y="223950"/>
                    </a:cubicBezTo>
                    <a:lnTo>
                      <a:pt x="72474" y="305355"/>
                    </a:lnTo>
                    <a:lnTo>
                      <a:pt x="72474" y="305355"/>
                    </a:lnTo>
                    <a:close/>
                    <a:moveTo>
                      <a:pt x="88618" y="220172"/>
                    </a:moveTo>
                    <a:cubicBezTo>
                      <a:pt x="79687" y="213989"/>
                      <a:pt x="71100" y="206776"/>
                      <a:pt x="63544" y="198876"/>
                    </a:cubicBezTo>
                    <a:lnTo>
                      <a:pt x="48431" y="77970"/>
                    </a:lnTo>
                    <a:lnTo>
                      <a:pt x="87588" y="53240"/>
                    </a:lnTo>
                    <a:lnTo>
                      <a:pt x="103388" y="133958"/>
                    </a:lnTo>
                    <a:lnTo>
                      <a:pt x="89992" y="131553"/>
                    </a:lnTo>
                    <a:lnTo>
                      <a:pt x="88618" y="220172"/>
                    </a:lnTo>
                    <a:lnTo>
                      <a:pt x="88618" y="220172"/>
                    </a:lnTo>
                    <a:close/>
                    <a:moveTo>
                      <a:pt x="94457" y="223606"/>
                    </a:moveTo>
                    <a:lnTo>
                      <a:pt x="96175" y="139453"/>
                    </a:lnTo>
                    <a:lnTo>
                      <a:pt x="168306" y="152162"/>
                    </a:lnTo>
                    <a:lnTo>
                      <a:pt x="149414" y="242841"/>
                    </a:lnTo>
                    <a:cubicBezTo>
                      <a:pt x="130179" y="240093"/>
                      <a:pt x="111288" y="233911"/>
                      <a:pt x="94457" y="223606"/>
                    </a:cubicBezTo>
                    <a:close/>
                    <a:moveTo>
                      <a:pt x="181701" y="245246"/>
                    </a:moveTo>
                    <a:cubicBezTo>
                      <a:pt x="173458" y="245246"/>
                      <a:pt x="164527" y="245246"/>
                      <a:pt x="156284" y="243528"/>
                    </a:cubicBezTo>
                    <a:lnTo>
                      <a:pt x="174488" y="154223"/>
                    </a:lnTo>
                    <a:lnTo>
                      <a:pt x="182732" y="164528"/>
                    </a:lnTo>
                    <a:lnTo>
                      <a:pt x="181701" y="245246"/>
                    </a:lnTo>
                    <a:lnTo>
                      <a:pt x="181701" y="245246"/>
                    </a:lnTo>
                    <a:close/>
                    <a:moveTo>
                      <a:pt x="188228" y="245246"/>
                    </a:moveTo>
                    <a:lnTo>
                      <a:pt x="189601" y="161780"/>
                    </a:lnTo>
                    <a:lnTo>
                      <a:pt x="176206" y="146323"/>
                    </a:lnTo>
                    <a:lnTo>
                      <a:pt x="161780" y="143919"/>
                    </a:lnTo>
                    <a:lnTo>
                      <a:pt x="175519" y="42935"/>
                    </a:lnTo>
                    <a:lnTo>
                      <a:pt x="183762" y="56331"/>
                    </a:lnTo>
                    <a:lnTo>
                      <a:pt x="193380" y="103044"/>
                    </a:lnTo>
                    <a:lnTo>
                      <a:pt x="184106" y="105449"/>
                    </a:lnTo>
                    <a:lnTo>
                      <a:pt x="206089" y="243872"/>
                    </a:lnTo>
                    <a:cubicBezTo>
                      <a:pt x="200249" y="244902"/>
                      <a:pt x="194410" y="245589"/>
                      <a:pt x="188228" y="245246"/>
                    </a:cubicBezTo>
                    <a:lnTo>
                      <a:pt x="188228" y="245246"/>
                    </a:lnTo>
                    <a:close/>
                    <a:moveTo>
                      <a:pt x="212958" y="242841"/>
                    </a:moveTo>
                    <a:lnTo>
                      <a:pt x="192006" y="110601"/>
                    </a:lnTo>
                    <a:lnTo>
                      <a:pt x="232537" y="101327"/>
                    </a:lnTo>
                    <a:lnTo>
                      <a:pt x="273411" y="215019"/>
                    </a:lnTo>
                    <a:cubicBezTo>
                      <a:pt x="255894" y="228759"/>
                      <a:pt x="235285" y="239063"/>
                      <a:pt x="212958" y="242841"/>
                    </a:cubicBezTo>
                    <a:lnTo>
                      <a:pt x="212958" y="242841"/>
                    </a:lnTo>
                    <a:close/>
                    <a:moveTo>
                      <a:pt x="271007" y="305355"/>
                    </a:moveTo>
                    <a:lnTo>
                      <a:pt x="253833" y="235972"/>
                    </a:lnTo>
                    <a:cubicBezTo>
                      <a:pt x="256580" y="234598"/>
                      <a:pt x="259328" y="233224"/>
                      <a:pt x="262076" y="231163"/>
                    </a:cubicBezTo>
                    <a:lnTo>
                      <a:pt x="280967" y="305011"/>
                    </a:lnTo>
                    <a:lnTo>
                      <a:pt x="271007" y="305011"/>
                    </a:lnTo>
                    <a:lnTo>
                      <a:pt x="271007" y="305355"/>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3" name="Google Shape;13;p7"/>
              <p:cNvSpPr/>
              <p:nvPr/>
            </p:nvSpPr>
            <p:spPr>
              <a:xfrm>
                <a:off x="7053686" y="501426"/>
                <a:ext cx="200249" cy="188914"/>
              </a:xfrm>
              <a:custGeom>
                <a:avLst/>
                <a:gdLst/>
                <a:ahLst/>
                <a:cxnLst/>
                <a:rect l="l" t="t" r="r" b="b"/>
                <a:pathLst>
                  <a:path w="200249" h="188914" extrusionOk="0">
                    <a:moveTo>
                      <a:pt x="6526" y="74535"/>
                    </a:moveTo>
                    <a:lnTo>
                      <a:pt x="8244" y="90336"/>
                    </a:lnTo>
                    <a:lnTo>
                      <a:pt x="1717" y="91023"/>
                    </a:lnTo>
                    <a:lnTo>
                      <a:pt x="0" y="75222"/>
                    </a:lnTo>
                    <a:lnTo>
                      <a:pt x="6526" y="74535"/>
                    </a:lnTo>
                    <a:lnTo>
                      <a:pt x="6526" y="74535"/>
                    </a:lnTo>
                    <a:close/>
                    <a:moveTo>
                      <a:pt x="11678" y="105449"/>
                    </a:moveTo>
                    <a:lnTo>
                      <a:pt x="4809" y="106136"/>
                    </a:lnTo>
                    <a:lnTo>
                      <a:pt x="6870" y="120905"/>
                    </a:lnTo>
                    <a:lnTo>
                      <a:pt x="13396" y="120218"/>
                    </a:lnTo>
                    <a:lnTo>
                      <a:pt x="11678" y="105449"/>
                    </a:lnTo>
                    <a:lnTo>
                      <a:pt x="11678" y="105449"/>
                    </a:lnTo>
                    <a:close/>
                    <a:moveTo>
                      <a:pt x="34348" y="75566"/>
                    </a:moveTo>
                    <a:lnTo>
                      <a:pt x="32631" y="60796"/>
                    </a:lnTo>
                    <a:lnTo>
                      <a:pt x="26104" y="61483"/>
                    </a:lnTo>
                    <a:lnTo>
                      <a:pt x="27822" y="76253"/>
                    </a:lnTo>
                    <a:lnTo>
                      <a:pt x="34348" y="75566"/>
                    </a:lnTo>
                    <a:lnTo>
                      <a:pt x="34348" y="75566"/>
                    </a:lnTo>
                    <a:close/>
                    <a:moveTo>
                      <a:pt x="58048" y="53583"/>
                    </a:moveTo>
                    <a:lnTo>
                      <a:pt x="51522" y="54957"/>
                    </a:lnTo>
                    <a:lnTo>
                      <a:pt x="53240" y="65948"/>
                    </a:lnTo>
                    <a:lnTo>
                      <a:pt x="59766" y="64575"/>
                    </a:lnTo>
                    <a:lnTo>
                      <a:pt x="58048" y="53583"/>
                    </a:lnTo>
                    <a:lnTo>
                      <a:pt x="58048" y="53583"/>
                    </a:lnTo>
                    <a:close/>
                    <a:moveTo>
                      <a:pt x="140827" y="8931"/>
                    </a:moveTo>
                    <a:lnTo>
                      <a:pt x="134988" y="7557"/>
                    </a:lnTo>
                    <a:lnTo>
                      <a:pt x="133271" y="14770"/>
                    </a:lnTo>
                    <a:lnTo>
                      <a:pt x="139110" y="15800"/>
                    </a:lnTo>
                    <a:lnTo>
                      <a:pt x="140827" y="8931"/>
                    </a:lnTo>
                    <a:lnTo>
                      <a:pt x="140827" y="8931"/>
                    </a:lnTo>
                    <a:close/>
                    <a:moveTo>
                      <a:pt x="88275" y="44309"/>
                    </a:moveTo>
                    <a:lnTo>
                      <a:pt x="94457" y="29539"/>
                    </a:lnTo>
                    <a:lnTo>
                      <a:pt x="88275" y="27479"/>
                    </a:lnTo>
                    <a:lnTo>
                      <a:pt x="83466" y="42248"/>
                    </a:lnTo>
                    <a:lnTo>
                      <a:pt x="88275" y="44309"/>
                    </a:lnTo>
                    <a:lnTo>
                      <a:pt x="88275" y="44309"/>
                    </a:lnTo>
                    <a:close/>
                    <a:moveTo>
                      <a:pt x="154223" y="165558"/>
                    </a:moveTo>
                    <a:lnTo>
                      <a:pt x="156971" y="182732"/>
                    </a:lnTo>
                    <a:lnTo>
                      <a:pt x="163840" y="181358"/>
                    </a:lnTo>
                    <a:lnTo>
                      <a:pt x="160406" y="164871"/>
                    </a:lnTo>
                    <a:lnTo>
                      <a:pt x="154223" y="165558"/>
                    </a:lnTo>
                    <a:lnTo>
                      <a:pt x="154223" y="165558"/>
                    </a:lnTo>
                    <a:lnTo>
                      <a:pt x="154223" y="165558"/>
                    </a:lnTo>
                    <a:close/>
                    <a:moveTo>
                      <a:pt x="107166" y="34348"/>
                    </a:moveTo>
                    <a:lnTo>
                      <a:pt x="100640" y="32974"/>
                    </a:lnTo>
                    <a:lnTo>
                      <a:pt x="97892" y="47744"/>
                    </a:lnTo>
                    <a:lnTo>
                      <a:pt x="104418" y="48774"/>
                    </a:lnTo>
                    <a:lnTo>
                      <a:pt x="107166" y="34348"/>
                    </a:lnTo>
                    <a:lnTo>
                      <a:pt x="107166" y="34348"/>
                    </a:lnTo>
                    <a:lnTo>
                      <a:pt x="107166" y="34348"/>
                    </a:lnTo>
                    <a:close/>
                    <a:moveTo>
                      <a:pt x="131210" y="2061"/>
                    </a:moveTo>
                    <a:lnTo>
                      <a:pt x="125371" y="0"/>
                    </a:lnTo>
                    <a:lnTo>
                      <a:pt x="122623" y="8931"/>
                    </a:lnTo>
                    <a:lnTo>
                      <a:pt x="128462" y="12022"/>
                    </a:lnTo>
                    <a:lnTo>
                      <a:pt x="131210" y="2061"/>
                    </a:lnTo>
                    <a:lnTo>
                      <a:pt x="131210" y="2061"/>
                    </a:lnTo>
                    <a:lnTo>
                      <a:pt x="131210" y="2061"/>
                    </a:lnTo>
                    <a:close/>
                    <a:moveTo>
                      <a:pt x="168649" y="125714"/>
                    </a:moveTo>
                    <a:lnTo>
                      <a:pt x="162123" y="127088"/>
                    </a:lnTo>
                    <a:lnTo>
                      <a:pt x="166245" y="143575"/>
                    </a:lnTo>
                    <a:lnTo>
                      <a:pt x="172771" y="142545"/>
                    </a:lnTo>
                    <a:lnTo>
                      <a:pt x="168649" y="125714"/>
                    </a:lnTo>
                    <a:lnTo>
                      <a:pt x="168649" y="125714"/>
                    </a:lnTo>
                    <a:lnTo>
                      <a:pt x="168649" y="125714"/>
                    </a:lnTo>
                    <a:close/>
                    <a:moveTo>
                      <a:pt x="21639" y="83466"/>
                    </a:moveTo>
                    <a:lnTo>
                      <a:pt x="19578" y="66979"/>
                    </a:lnTo>
                    <a:lnTo>
                      <a:pt x="13052" y="67322"/>
                    </a:lnTo>
                    <a:lnTo>
                      <a:pt x="15113" y="84496"/>
                    </a:lnTo>
                    <a:lnTo>
                      <a:pt x="21639" y="83466"/>
                    </a:lnTo>
                    <a:lnTo>
                      <a:pt x="21639" y="83466"/>
                    </a:lnTo>
                    <a:close/>
                    <a:moveTo>
                      <a:pt x="171054" y="164871"/>
                    </a:moveTo>
                    <a:lnTo>
                      <a:pt x="173801" y="178610"/>
                    </a:lnTo>
                    <a:lnTo>
                      <a:pt x="180328" y="177236"/>
                    </a:lnTo>
                    <a:lnTo>
                      <a:pt x="177580" y="163497"/>
                    </a:lnTo>
                    <a:lnTo>
                      <a:pt x="171054" y="164871"/>
                    </a:lnTo>
                    <a:lnTo>
                      <a:pt x="171054" y="164871"/>
                    </a:lnTo>
                    <a:lnTo>
                      <a:pt x="171054" y="164871"/>
                    </a:lnTo>
                    <a:close/>
                    <a:moveTo>
                      <a:pt x="149071" y="98923"/>
                    </a:moveTo>
                    <a:lnTo>
                      <a:pt x="142201" y="99953"/>
                    </a:lnTo>
                    <a:lnTo>
                      <a:pt x="145636" y="114036"/>
                    </a:lnTo>
                    <a:lnTo>
                      <a:pt x="152162" y="113005"/>
                    </a:lnTo>
                    <a:lnTo>
                      <a:pt x="149071" y="98923"/>
                    </a:lnTo>
                    <a:lnTo>
                      <a:pt x="149071" y="98923"/>
                    </a:lnTo>
                    <a:lnTo>
                      <a:pt x="149071" y="98923"/>
                    </a:lnTo>
                    <a:close/>
                    <a:moveTo>
                      <a:pt x="154910" y="132927"/>
                    </a:moveTo>
                    <a:lnTo>
                      <a:pt x="148384" y="133614"/>
                    </a:lnTo>
                    <a:lnTo>
                      <a:pt x="150101" y="147353"/>
                    </a:lnTo>
                    <a:lnTo>
                      <a:pt x="156627" y="146667"/>
                    </a:lnTo>
                    <a:lnTo>
                      <a:pt x="154910" y="132927"/>
                    </a:lnTo>
                    <a:lnTo>
                      <a:pt x="154910" y="132927"/>
                    </a:lnTo>
                    <a:close/>
                    <a:moveTo>
                      <a:pt x="185480" y="120905"/>
                    </a:moveTo>
                    <a:lnTo>
                      <a:pt x="178610" y="121936"/>
                    </a:lnTo>
                    <a:lnTo>
                      <a:pt x="182732" y="137736"/>
                    </a:lnTo>
                    <a:lnTo>
                      <a:pt x="189258" y="136362"/>
                    </a:lnTo>
                    <a:lnTo>
                      <a:pt x="185480" y="120905"/>
                    </a:lnTo>
                    <a:lnTo>
                      <a:pt x="185480" y="120905"/>
                    </a:lnTo>
                    <a:lnTo>
                      <a:pt x="185480" y="120905"/>
                    </a:lnTo>
                    <a:close/>
                    <a:moveTo>
                      <a:pt x="172427" y="108540"/>
                    </a:moveTo>
                    <a:lnTo>
                      <a:pt x="168306" y="95488"/>
                    </a:lnTo>
                    <a:lnTo>
                      <a:pt x="161780" y="97205"/>
                    </a:lnTo>
                    <a:lnTo>
                      <a:pt x="165902" y="110258"/>
                    </a:lnTo>
                    <a:lnTo>
                      <a:pt x="172427" y="108540"/>
                    </a:lnTo>
                    <a:lnTo>
                      <a:pt x="172427" y="108540"/>
                    </a:lnTo>
                    <a:close/>
                    <a:moveTo>
                      <a:pt x="195098" y="158688"/>
                    </a:moveTo>
                    <a:lnTo>
                      <a:pt x="189258" y="161093"/>
                    </a:lnTo>
                    <a:lnTo>
                      <a:pt x="194067" y="172084"/>
                    </a:lnTo>
                    <a:lnTo>
                      <a:pt x="200250" y="169680"/>
                    </a:lnTo>
                    <a:lnTo>
                      <a:pt x="195098" y="158688"/>
                    </a:lnTo>
                    <a:lnTo>
                      <a:pt x="195098" y="158688"/>
                    </a:lnTo>
                    <a:lnTo>
                      <a:pt x="195098" y="158688"/>
                    </a:lnTo>
                    <a:close/>
                    <a:moveTo>
                      <a:pt x="22670" y="117127"/>
                    </a:moveTo>
                    <a:lnTo>
                      <a:pt x="29539" y="115753"/>
                    </a:lnTo>
                    <a:lnTo>
                      <a:pt x="25418" y="99953"/>
                    </a:lnTo>
                    <a:lnTo>
                      <a:pt x="18891" y="101327"/>
                    </a:lnTo>
                    <a:lnTo>
                      <a:pt x="22670" y="117127"/>
                    </a:lnTo>
                    <a:lnTo>
                      <a:pt x="22670" y="117127"/>
                    </a:lnTo>
                    <a:lnTo>
                      <a:pt x="22670" y="117127"/>
                    </a:lnTo>
                    <a:close/>
                    <a:moveTo>
                      <a:pt x="47400" y="188228"/>
                    </a:moveTo>
                    <a:lnTo>
                      <a:pt x="53927" y="188915"/>
                    </a:lnTo>
                    <a:lnTo>
                      <a:pt x="54957" y="173115"/>
                    </a:lnTo>
                    <a:lnTo>
                      <a:pt x="48087" y="172428"/>
                    </a:lnTo>
                    <a:lnTo>
                      <a:pt x="47400" y="188228"/>
                    </a:lnTo>
                    <a:lnTo>
                      <a:pt x="47400" y="188228"/>
                    </a:lnTo>
                    <a:lnTo>
                      <a:pt x="47400" y="188228"/>
                    </a:lnTo>
                    <a:close/>
                    <a:moveTo>
                      <a:pt x="80031" y="156284"/>
                    </a:moveTo>
                    <a:lnTo>
                      <a:pt x="86557" y="157314"/>
                    </a:lnTo>
                    <a:lnTo>
                      <a:pt x="89305" y="141858"/>
                    </a:lnTo>
                    <a:lnTo>
                      <a:pt x="82779" y="140484"/>
                    </a:lnTo>
                    <a:lnTo>
                      <a:pt x="80031" y="156284"/>
                    </a:lnTo>
                    <a:lnTo>
                      <a:pt x="80031" y="156284"/>
                    </a:lnTo>
                    <a:lnTo>
                      <a:pt x="80031" y="156284"/>
                    </a:lnTo>
                    <a:close/>
                    <a:moveTo>
                      <a:pt x="47400" y="153193"/>
                    </a:moveTo>
                    <a:lnTo>
                      <a:pt x="53927" y="153193"/>
                    </a:lnTo>
                    <a:lnTo>
                      <a:pt x="54957" y="133271"/>
                    </a:lnTo>
                    <a:lnTo>
                      <a:pt x="48087" y="133271"/>
                    </a:lnTo>
                    <a:lnTo>
                      <a:pt x="47400" y="153193"/>
                    </a:lnTo>
                    <a:lnTo>
                      <a:pt x="47400" y="153193"/>
                    </a:lnTo>
                    <a:lnTo>
                      <a:pt x="47400" y="153193"/>
                    </a:lnTo>
                    <a:close/>
                    <a:moveTo>
                      <a:pt x="63201" y="154567"/>
                    </a:moveTo>
                    <a:lnTo>
                      <a:pt x="69727" y="155254"/>
                    </a:lnTo>
                    <a:lnTo>
                      <a:pt x="71788" y="139453"/>
                    </a:lnTo>
                    <a:lnTo>
                      <a:pt x="65261" y="139110"/>
                    </a:lnTo>
                    <a:lnTo>
                      <a:pt x="63201" y="154567"/>
                    </a:lnTo>
                    <a:lnTo>
                      <a:pt x="63201" y="154567"/>
                    </a:lnTo>
                    <a:lnTo>
                      <a:pt x="63201" y="154567"/>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nvGrpSpPr>
              <p:cNvPr id="14" name="Google Shape;14;p7"/>
              <p:cNvGrpSpPr/>
              <p:nvPr/>
            </p:nvGrpSpPr>
            <p:grpSpPr>
              <a:xfrm>
                <a:off x="7070860" y="734307"/>
                <a:ext cx="197845" cy="116783"/>
                <a:chOff x="7070860" y="734307"/>
                <a:chExt cx="197845" cy="116783"/>
              </a:xfrm>
            </p:grpSpPr>
            <p:sp>
              <p:nvSpPr>
                <p:cNvPr id="15" name="Google Shape;15;p7"/>
                <p:cNvSpPr/>
                <p:nvPr/>
              </p:nvSpPr>
              <p:spPr>
                <a:xfrm>
                  <a:off x="7158792" y="776211"/>
                  <a:ext cx="25417" cy="31943"/>
                </a:xfrm>
                <a:custGeom>
                  <a:avLst/>
                  <a:gdLst/>
                  <a:ahLst/>
                  <a:cxnLst/>
                  <a:rect l="l" t="t" r="r" b="b"/>
                  <a:pathLst>
                    <a:path w="25417" h="31943" extrusionOk="0">
                      <a:moveTo>
                        <a:pt x="9274" y="0"/>
                      </a:moveTo>
                      <a:lnTo>
                        <a:pt x="0" y="0"/>
                      </a:lnTo>
                      <a:lnTo>
                        <a:pt x="0" y="31944"/>
                      </a:lnTo>
                      <a:lnTo>
                        <a:pt x="9274" y="31944"/>
                      </a:lnTo>
                      <a:cubicBezTo>
                        <a:pt x="19235" y="31944"/>
                        <a:pt x="25418" y="25418"/>
                        <a:pt x="25418" y="16144"/>
                      </a:cubicBezTo>
                      <a:lnTo>
                        <a:pt x="25418" y="16144"/>
                      </a:lnTo>
                      <a:cubicBezTo>
                        <a:pt x="25418" y="6870"/>
                        <a:pt x="18891" y="0"/>
                        <a:pt x="9274" y="0"/>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6" name="Google Shape;16;p7"/>
                <p:cNvSpPr/>
                <p:nvPr/>
              </p:nvSpPr>
              <p:spPr>
                <a:xfrm>
                  <a:off x="7070860" y="734307"/>
                  <a:ext cx="197845" cy="116783"/>
                </a:xfrm>
                <a:custGeom>
                  <a:avLst/>
                  <a:gdLst/>
                  <a:ahLst/>
                  <a:cxnLst/>
                  <a:rect l="l" t="t" r="r" b="b"/>
                  <a:pathLst>
                    <a:path w="197845" h="116783" extrusionOk="0">
                      <a:moveTo>
                        <a:pt x="98923" y="0"/>
                      </a:moveTo>
                      <a:cubicBezTo>
                        <a:pt x="44309" y="0"/>
                        <a:pt x="0" y="26104"/>
                        <a:pt x="0" y="58392"/>
                      </a:cubicBezTo>
                      <a:cubicBezTo>
                        <a:pt x="0" y="90679"/>
                        <a:pt x="44309" y="116784"/>
                        <a:pt x="98923" y="116784"/>
                      </a:cubicBezTo>
                      <a:cubicBezTo>
                        <a:pt x="153536" y="116784"/>
                        <a:pt x="197845" y="90679"/>
                        <a:pt x="197845" y="58392"/>
                      </a:cubicBezTo>
                      <a:cubicBezTo>
                        <a:pt x="197845" y="26104"/>
                        <a:pt x="153536" y="0"/>
                        <a:pt x="98923" y="0"/>
                      </a:cubicBezTo>
                      <a:close/>
                      <a:moveTo>
                        <a:pt x="51522" y="82092"/>
                      </a:moveTo>
                      <a:cubicBezTo>
                        <a:pt x="37783" y="82092"/>
                        <a:pt x="27822" y="71444"/>
                        <a:pt x="27822" y="58048"/>
                      </a:cubicBezTo>
                      <a:lnTo>
                        <a:pt x="27822" y="58048"/>
                      </a:lnTo>
                      <a:cubicBezTo>
                        <a:pt x="27822" y="44653"/>
                        <a:pt x="37783" y="34005"/>
                        <a:pt x="51866" y="34005"/>
                      </a:cubicBezTo>
                      <a:cubicBezTo>
                        <a:pt x="60453" y="34005"/>
                        <a:pt x="65605" y="37096"/>
                        <a:pt x="70070" y="41218"/>
                      </a:cubicBezTo>
                      <a:lnTo>
                        <a:pt x="64918" y="47400"/>
                      </a:lnTo>
                      <a:cubicBezTo>
                        <a:pt x="61140" y="43966"/>
                        <a:pt x="57018" y="41561"/>
                        <a:pt x="51866" y="41561"/>
                      </a:cubicBezTo>
                      <a:cubicBezTo>
                        <a:pt x="42935" y="41561"/>
                        <a:pt x="36409" y="48774"/>
                        <a:pt x="36409" y="58048"/>
                      </a:cubicBezTo>
                      <a:lnTo>
                        <a:pt x="36409" y="58048"/>
                      </a:lnTo>
                      <a:cubicBezTo>
                        <a:pt x="36409" y="67322"/>
                        <a:pt x="42935" y="74535"/>
                        <a:pt x="51866" y="74535"/>
                      </a:cubicBezTo>
                      <a:cubicBezTo>
                        <a:pt x="57705" y="74535"/>
                        <a:pt x="61140" y="72131"/>
                        <a:pt x="65261" y="68696"/>
                      </a:cubicBezTo>
                      <a:lnTo>
                        <a:pt x="70414" y="74192"/>
                      </a:lnTo>
                      <a:cubicBezTo>
                        <a:pt x="65605" y="79001"/>
                        <a:pt x="60109" y="82092"/>
                        <a:pt x="51522" y="82092"/>
                      </a:cubicBezTo>
                      <a:close/>
                      <a:moveTo>
                        <a:pt x="121936" y="58048"/>
                      </a:moveTo>
                      <a:cubicBezTo>
                        <a:pt x="121936" y="71101"/>
                        <a:pt x="111631" y="81405"/>
                        <a:pt x="97205" y="81405"/>
                      </a:cubicBezTo>
                      <a:lnTo>
                        <a:pt x="79688" y="81405"/>
                      </a:lnTo>
                      <a:lnTo>
                        <a:pt x="79688" y="34692"/>
                      </a:lnTo>
                      <a:lnTo>
                        <a:pt x="97205" y="34692"/>
                      </a:lnTo>
                      <a:cubicBezTo>
                        <a:pt x="111631" y="34692"/>
                        <a:pt x="121936" y="44653"/>
                        <a:pt x="121936" y="58048"/>
                      </a:cubicBezTo>
                      <a:lnTo>
                        <a:pt x="121936" y="58048"/>
                      </a:lnTo>
                      <a:close/>
                      <a:moveTo>
                        <a:pt x="151475" y="82092"/>
                      </a:moveTo>
                      <a:cubicBezTo>
                        <a:pt x="137736" y="82092"/>
                        <a:pt x="127775" y="71444"/>
                        <a:pt x="127775" y="58048"/>
                      </a:cubicBezTo>
                      <a:lnTo>
                        <a:pt x="127775" y="58048"/>
                      </a:lnTo>
                      <a:cubicBezTo>
                        <a:pt x="127775" y="44653"/>
                        <a:pt x="137736" y="34005"/>
                        <a:pt x="151819" y="34005"/>
                      </a:cubicBezTo>
                      <a:cubicBezTo>
                        <a:pt x="160406" y="34005"/>
                        <a:pt x="165558" y="37096"/>
                        <a:pt x="170023" y="41218"/>
                      </a:cubicBezTo>
                      <a:lnTo>
                        <a:pt x="164871" y="47400"/>
                      </a:lnTo>
                      <a:cubicBezTo>
                        <a:pt x="161093" y="43966"/>
                        <a:pt x="156971" y="41561"/>
                        <a:pt x="151819" y="41561"/>
                      </a:cubicBezTo>
                      <a:cubicBezTo>
                        <a:pt x="142888" y="41561"/>
                        <a:pt x="136362" y="48774"/>
                        <a:pt x="136362" y="58048"/>
                      </a:cubicBezTo>
                      <a:lnTo>
                        <a:pt x="136362" y="58048"/>
                      </a:lnTo>
                      <a:cubicBezTo>
                        <a:pt x="136362" y="67322"/>
                        <a:pt x="142888" y="74535"/>
                        <a:pt x="151819" y="74535"/>
                      </a:cubicBezTo>
                      <a:cubicBezTo>
                        <a:pt x="157658" y="74535"/>
                        <a:pt x="161093" y="72131"/>
                        <a:pt x="165214" y="68696"/>
                      </a:cubicBezTo>
                      <a:lnTo>
                        <a:pt x="170367" y="74192"/>
                      </a:lnTo>
                      <a:cubicBezTo>
                        <a:pt x="165558" y="79001"/>
                        <a:pt x="160406" y="82092"/>
                        <a:pt x="151475" y="82092"/>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nvGrpSpPr>
              <p:cNvPr id="17" name="Google Shape;17;p7"/>
              <p:cNvGrpSpPr/>
              <p:nvPr/>
            </p:nvGrpSpPr>
            <p:grpSpPr>
              <a:xfrm>
                <a:off x="6823211" y="876508"/>
                <a:ext cx="680435" cy="44652"/>
                <a:chOff x="6823211" y="876508"/>
                <a:chExt cx="680435" cy="44652"/>
              </a:xfrm>
            </p:grpSpPr>
            <p:sp>
              <p:nvSpPr>
                <p:cNvPr id="18" name="Google Shape;18;p7"/>
                <p:cNvSpPr/>
                <p:nvPr/>
              </p:nvSpPr>
              <p:spPr>
                <a:xfrm>
                  <a:off x="6823211" y="878225"/>
                  <a:ext cx="32287" cy="42935"/>
                </a:xfrm>
                <a:custGeom>
                  <a:avLst/>
                  <a:gdLst/>
                  <a:ahLst/>
                  <a:cxnLst/>
                  <a:rect l="l" t="t" r="r" b="b"/>
                  <a:pathLst>
                    <a:path w="32287" h="42935" extrusionOk="0">
                      <a:moveTo>
                        <a:pt x="0" y="36066"/>
                      </a:moveTo>
                      <a:lnTo>
                        <a:pt x="4465" y="30913"/>
                      </a:lnTo>
                      <a:cubicBezTo>
                        <a:pt x="8587" y="34348"/>
                        <a:pt x="12709" y="36409"/>
                        <a:pt x="17861" y="36409"/>
                      </a:cubicBezTo>
                      <a:cubicBezTo>
                        <a:pt x="22326" y="36409"/>
                        <a:pt x="25417" y="34348"/>
                        <a:pt x="25417" y="31257"/>
                      </a:cubicBezTo>
                      <a:lnTo>
                        <a:pt x="25417" y="31257"/>
                      </a:lnTo>
                      <a:cubicBezTo>
                        <a:pt x="25417" y="28165"/>
                        <a:pt x="23700" y="26791"/>
                        <a:pt x="15800" y="24731"/>
                      </a:cubicBezTo>
                      <a:cubicBezTo>
                        <a:pt x="6870" y="22670"/>
                        <a:pt x="1717" y="19922"/>
                        <a:pt x="1717" y="12022"/>
                      </a:cubicBezTo>
                      <a:lnTo>
                        <a:pt x="1717" y="12022"/>
                      </a:lnTo>
                      <a:cubicBezTo>
                        <a:pt x="1717" y="4809"/>
                        <a:pt x="7556" y="0"/>
                        <a:pt x="16143" y="0"/>
                      </a:cubicBezTo>
                      <a:cubicBezTo>
                        <a:pt x="22326" y="0"/>
                        <a:pt x="27135" y="1717"/>
                        <a:pt x="31257" y="5152"/>
                      </a:cubicBezTo>
                      <a:lnTo>
                        <a:pt x="27135" y="10648"/>
                      </a:lnTo>
                      <a:cubicBezTo>
                        <a:pt x="23357" y="7900"/>
                        <a:pt x="19578" y="6183"/>
                        <a:pt x="15800" y="6183"/>
                      </a:cubicBezTo>
                      <a:cubicBezTo>
                        <a:pt x="11335" y="6183"/>
                        <a:pt x="8930" y="8244"/>
                        <a:pt x="8930" y="11335"/>
                      </a:cubicBezTo>
                      <a:lnTo>
                        <a:pt x="8930" y="11335"/>
                      </a:lnTo>
                      <a:cubicBezTo>
                        <a:pt x="8930" y="14426"/>
                        <a:pt x="10991" y="16144"/>
                        <a:pt x="18891" y="17861"/>
                      </a:cubicBezTo>
                      <a:cubicBezTo>
                        <a:pt x="27822" y="19922"/>
                        <a:pt x="32287" y="23357"/>
                        <a:pt x="32287" y="30226"/>
                      </a:cubicBezTo>
                      <a:lnTo>
                        <a:pt x="32287" y="30226"/>
                      </a:lnTo>
                      <a:cubicBezTo>
                        <a:pt x="32287" y="38126"/>
                        <a:pt x="26104" y="42935"/>
                        <a:pt x="17174" y="42935"/>
                      </a:cubicBezTo>
                      <a:cubicBezTo>
                        <a:pt x="11335" y="42935"/>
                        <a:pt x="5152" y="40531"/>
                        <a:pt x="0" y="36066"/>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9" name="Google Shape;19;p7"/>
                <p:cNvSpPr/>
                <p:nvPr/>
              </p:nvSpPr>
              <p:spPr>
                <a:xfrm>
                  <a:off x="6863054" y="888186"/>
                  <a:ext cx="48087" cy="32287"/>
                </a:xfrm>
                <a:custGeom>
                  <a:avLst/>
                  <a:gdLst/>
                  <a:ahLst/>
                  <a:cxnLst/>
                  <a:rect l="l" t="t" r="r" b="b"/>
                  <a:pathLst>
                    <a:path w="48087" h="32287" extrusionOk="0">
                      <a:moveTo>
                        <a:pt x="0" y="687"/>
                      </a:moveTo>
                      <a:lnTo>
                        <a:pt x="7213" y="687"/>
                      </a:lnTo>
                      <a:lnTo>
                        <a:pt x="7213" y="5496"/>
                      </a:lnTo>
                      <a:cubicBezTo>
                        <a:pt x="9274" y="2748"/>
                        <a:pt x="12022" y="0"/>
                        <a:pt x="16831" y="0"/>
                      </a:cubicBezTo>
                      <a:cubicBezTo>
                        <a:pt x="21296" y="0"/>
                        <a:pt x="24731" y="2061"/>
                        <a:pt x="26448" y="5496"/>
                      </a:cubicBezTo>
                      <a:cubicBezTo>
                        <a:pt x="28853" y="2061"/>
                        <a:pt x="32287" y="0"/>
                        <a:pt x="37096" y="0"/>
                      </a:cubicBezTo>
                      <a:cubicBezTo>
                        <a:pt x="43966" y="0"/>
                        <a:pt x="48087" y="4465"/>
                        <a:pt x="48087" y="12022"/>
                      </a:cubicBezTo>
                      <a:lnTo>
                        <a:pt x="48087" y="32287"/>
                      </a:lnTo>
                      <a:lnTo>
                        <a:pt x="41218" y="32287"/>
                      </a:lnTo>
                      <a:lnTo>
                        <a:pt x="41218" y="14426"/>
                      </a:lnTo>
                      <a:cubicBezTo>
                        <a:pt x="41218" y="9274"/>
                        <a:pt x="38813" y="6526"/>
                        <a:pt x="34692" y="6526"/>
                      </a:cubicBezTo>
                      <a:cubicBezTo>
                        <a:pt x="30570" y="6526"/>
                        <a:pt x="27822" y="9274"/>
                        <a:pt x="27822" y="14426"/>
                      </a:cubicBezTo>
                      <a:lnTo>
                        <a:pt x="27822" y="32287"/>
                      </a:lnTo>
                      <a:lnTo>
                        <a:pt x="20609" y="32287"/>
                      </a:lnTo>
                      <a:lnTo>
                        <a:pt x="20609" y="14083"/>
                      </a:lnTo>
                      <a:cubicBezTo>
                        <a:pt x="20609" y="9274"/>
                        <a:pt x="18204" y="6526"/>
                        <a:pt x="14083" y="6526"/>
                      </a:cubicBezTo>
                      <a:cubicBezTo>
                        <a:pt x="9961" y="6526"/>
                        <a:pt x="7213" y="9617"/>
                        <a:pt x="7213" y="14426"/>
                      </a:cubicBezTo>
                      <a:lnTo>
                        <a:pt x="7213" y="32287"/>
                      </a:lnTo>
                      <a:lnTo>
                        <a:pt x="0" y="32287"/>
                      </a:lnTo>
                      <a:lnTo>
                        <a:pt x="0" y="687"/>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0" name="Google Shape;20;p7"/>
                <p:cNvSpPr/>
                <p:nvPr/>
              </p:nvSpPr>
              <p:spPr>
                <a:xfrm>
                  <a:off x="6917668" y="888186"/>
                  <a:ext cx="28852" cy="32654"/>
                </a:xfrm>
                <a:custGeom>
                  <a:avLst/>
                  <a:gdLst/>
                  <a:ahLst/>
                  <a:cxnLst/>
                  <a:rect l="l" t="t" r="r" b="b"/>
                  <a:pathLst>
                    <a:path w="28852" h="32654" extrusionOk="0">
                      <a:moveTo>
                        <a:pt x="0" y="23013"/>
                      </a:moveTo>
                      <a:lnTo>
                        <a:pt x="0" y="23013"/>
                      </a:lnTo>
                      <a:cubicBezTo>
                        <a:pt x="0" y="16144"/>
                        <a:pt x="5496" y="12709"/>
                        <a:pt x="13052" y="12709"/>
                      </a:cubicBezTo>
                      <a:cubicBezTo>
                        <a:pt x="16487" y="12709"/>
                        <a:pt x="19235" y="13396"/>
                        <a:pt x="21639" y="14083"/>
                      </a:cubicBezTo>
                      <a:lnTo>
                        <a:pt x="21639" y="13396"/>
                      </a:lnTo>
                      <a:cubicBezTo>
                        <a:pt x="21639" y="8931"/>
                        <a:pt x="18891" y="6526"/>
                        <a:pt x="13739" y="6526"/>
                      </a:cubicBezTo>
                      <a:cubicBezTo>
                        <a:pt x="10304" y="6526"/>
                        <a:pt x="7556" y="7213"/>
                        <a:pt x="4809" y="8587"/>
                      </a:cubicBezTo>
                      <a:lnTo>
                        <a:pt x="2748" y="2748"/>
                      </a:lnTo>
                      <a:cubicBezTo>
                        <a:pt x="6183" y="1030"/>
                        <a:pt x="9617" y="0"/>
                        <a:pt x="14770" y="0"/>
                      </a:cubicBezTo>
                      <a:cubicBezTo>
                        <a:pt x="19578" y="0"/>
                        <a:pt x="23013" y="1374"/>
                        <a:pt x="25417" y="3435"/>
                      </a:cubicBezTo>
                      <a:cubicBezTo>
                        <a:pt x="27822" y="5839"/>
                        <a:pt x="28852" y="8931"/>
                        <a:pt x="28852" y="13396"/>
                      </a:cubicBezTo>
                      <a:lnTo>
                        <a:pt x="28852" y="32287"/>
                      </a:lnTo>
                      <a:lnTo>
                        <a:pt x="21639" y="32287"/>
                      </a:lnTo>
                      <a:lnTo>
                        <a:pt x="21639" y="28166"/>
                      </a:lnTo>
                      <a:cubicBezTo>
                        <a:pt x="19578" y="30913"/>
                        <a:pt x="16143" y="32631"/>
                        <a:pt x="11335" y="32631"/>
                      </a:cubicBezTo>
                      <a:cubicBezTo>
                        <a:pt x="5152" y="32974"/>
                        <a:pt x="0" y="29539"/>
                        <a:pt x="0" y="23013"/>
                      </a:cubicBezTo>
                      <a:close/>
                      <a:moveTo>
                        <a:pt x="21639" y="20952"/>
                      </a:moveTo>
                      <a:lnTo>
                        <a:pt x="21639" y="18891"/>
                      </a:lnTo>
                      <a:cubicBezTo>
                        <a:pt x="19922" y="18204"/>
                        <a:pt x="17174" y="17518"/>
                        <a:pt x="14426" y="17518"/>
                      </a:cubicBezTo>
                      <a:cubicBezTo>
                        <a:pt x="9617" y="17518"/>
                        <a:pt x="6870" y="19578"/>
                        <a:pt x="6870" y="22670"/>
                      </a:cubicBezTo>
                      <a:lnTo>
                        <a:pt x="6870" y="22670"/>
                      </a:lnTo>
                      <a:cubicBezTo>
                        <a:pt x="6870" y="25761"/>
                        <a:pt x="9617" y="27479"/>
                        <a:pt x="13052" y="27479"/>
                      </a:cubicBezTo>
                      <a:cubicBezTo>
                        <a:pt x="17861" y="27479"/>
                        <a:pt x="21639" y="24731"/>
                        <a:pt x="21639" y="20952"/>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1" name="Google Shape;21;p7"/>
                <p:cNvSpPr/>
                <p:nvPr/>
              </p:nvSpPr>
              <p:spPr>
                <a:xfrm>
                  <a:off x="6954764" y="876508"/>
                  <a:ext cx="7213" cy="43965"/>
                </a:xfrm>
                <a:custGeom>
                  <a:avLst/>
                  <a:gdLst/>
                  <a:ahLst/>
                  <a:cxnLst/>
                  <a:rect l="l" t="t" r="r" b="b"/>
                  <a:pathLst>
                    <a:path w="7213" h="43965" extrusionOk="0">
                      <a:moveTo>
                        <a:pt x="0" y="0"/>
                      </a:moveTo>
                      <a:lnTo>
                        <a:pt x="7213" y="0"/>
                      </a:lnTo>
                      <a:lnTo>
                        <a:pt x="7213" y="43966"/>
                      </a:lnTo>
                      <a:lnTo>
                        <a:pt x="0" y="43966"/>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2" name="Google Shape;22;p7"/>
                <p:cNvSpPr/>
                <p:nvPr/>
              </p:nvSpPr>
              <p:spPr>
                <a:xfrm>
                  <a:off x="6971251" y="876508"/>
                  <a:ext cx="7213" cy="43965"/>
                </a:xfrm>
                <a:custGeom>
                  <a:avLst/>
                  <a:gdLst/>
                  <a:ahLst/>
                  <a:cxnLst/>
                  <a:rect l="l" t="t" r="r" b="b"/>
                  <a:pathLst>
                    <a:path w="7213" h="43965" extrusionOk="0">
                      <a:moveTo>
                        <a:pt x="0" y="0"/>
                      </a:moveTo>
                      <a:lnTo>
                        <a:pt x="7213" y="0"/>
                      </a:lnTo>
                      <a:lnTo>
                        <a:pt x="7213" y="43966"/>
                      </a:lnTo>
                      <a:lnTo>
                        <a:pt x="0" y="43966"/>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3" name="Google Shape;23;p7"/>
                <p:cNvSpPr/>
                <p:nvPr/>
              </p:nvSpPr>
              <p:spPr>
                <a:xfrm>
                  <a:off x="7005599" y="878225"/>
                  <a:ext cx="35035" cy="41904"/>
                </a:xfrm>
                <a:custGeom>
                  <a:avLst/>
                  <a:gdLst/>
                  <a:ahLst/>
                  <a:cxnLst/>
                  <a:rect l="l" t="t" r="r" b="b"/>
                  <a:pathLst>
                    <a:path w="35035" h="41904" extrusionOk="0">
                      <a:moveTo>
                        <a:pt x="0" y="0"/>
                      </a:moveTo>
                      <a:lnTo>
                        <a:pt x="18891" y="0"/>
                      </a:lnTo>
                      <a:cubicBezTo>
                        <a:pt x="23700" y="0"/>
                        <a:pt x="27479" y="1374"/>
                        <a:pt x="29883" y="3778"/>
                      </a:cubicBezTo>
                      <a:cubicBezTo>
                        <a:pt x="31600" y="5496"/>
                        <a:pt x="32631" y="7900"/>
                        <a:pt x="32631" y="10648"/>
                      </a:cubicBezTo>
                      <a:lnTo>
                        <a:pt x="32631" y="10648"/>
                      </a:lnTo>
                      <a:cubicBezTo>
                        <a:pt x="32631" y="15800"/>
                        <a:pt x="29883" y="18548"/>
                        <a:pt x="26791" y="19922"/>
                      </a:cubicBezTo>
                      <a:cubicBezTo>
                        <a:pt x="31600" y="21639"/>
                        <a:pt x="35035" y="24387"/>
                        <a:pt x="35035" y="30226"/>
                      </a:cubicBezTo>
                      <a:lnTo>
                        <a:pt x="35035" y="30226"/>
                      </a:lnTo>
                      <a:cubicBezTo>
                        <a:pt x="35035" y="37783"/>
                        <a:pt x="28853" y="41905"/>
                        <a:pt x="19578" y="41905"/>
                      </a:cubicBezTo>
                      <a:lnTo>
                        <a:pt x="0" y="41905"/>
                      </a:lnTo>
                      <a:lnTo>
                        <a:pt x="0" y="0"/>
                      </a:lnTo>
                      <a:close/>
                      <a:moveTo>
                        <a:pt x="25418" y="12022"/>
                      </a:moveTo>
                      <a:cubicBezTo>
                        <a:pt x="25418" y="8587"/>
                        <a:pt x="22670" y="6526"/>
                        <a:pt x="17861" y="6526"/>
                      </a:cubicBezTo>
                      <a:lnTo>
                        <a:pt x="7213" y="6526"/>
                      </a:lnTo>
                      <a:lnTo>
                        <a:pt x="7213" y="17861"/>
                      </a:lnTo>
                      <a:lnTo>
                        <a:pt x="17174" y="17861"/>
                      </a:lnTo>
                      <a:cubicBezTo>
                        <a:pt x="22326" y="17861"/>
                        <a:pt x="25418" y="16144"/>
                        <a:pt x="25418" y="12022"/>
                      </a:cubicBezTo>
                      <a:lnTo>
                        <a:pt x="25418" y="12022"/>
                      </a:lnTo>
                      <a:close/>
                      <a:moveTo>
                        <a:pt x="19235" y="24044"/>
                      </a:moveTo>
                      <a:lnTo>
                        <a:pt x="7557" y="24044"/>
                      </a:lnTo>
                      <a:lnTo>
                        <a:pt x="7557" y="35722"/>
                      </a:lnTo>
                      <a:lnTo>
                        <a:pt x="19922" y="35722"/>
                      </a:lnTo>
                      <a:cubicBezTo>
                        <a:pt x="25074" y="35722"/>
                        <a:pt x="28166" y="33661"/>
                        <a:pt x="28166" y="29883"/>
                      </a:cubicBezTo>
                      <a:lnTo>
                        <a:pt x="28166" y="29883"/>
                      </a:lnTo>
                      <a:cubicBezTo>
                        <a:pt x="27822" y="26105"/>
                        <a:pt x="25074" y="24044"/>
                        <a:pt x="19235" y="24044"/>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4" name="Google Shape;24;p7"/>
                <p:cNvSpPr/>
                <p:nvPr/>
              </p:nvSpPr>
              <p:spPr>
                <a:xfrm>
                  <a:off x="7047504" y="888186"/>
                  <a:ext cx="28508" cy="32352"/>
                </a:xfrm>
                <a:custGeom>
                  <a:avLst/>
                  <a:gdLst/>
                  <a:ahLst/>
                  <a:cxnLst/>
                  <a:rect l="l" t="t" r="r" b="b"/>
                  <a:pathLst>
                    <a:path w="28508" h="32352" extrusionOk="0">
                      <a:moveTo>
                        <a:pt x="0" y="20609"/>
                      </a:moveTo>
                      <a:lnTo>
                        <a:pt x="0" y="344"/>
                      </a:lnTo>
                      <a:lnTo>
                        <a:pt x="7213" y="344"/>
                      </a:lnTo>
                      <a:lnTo>
                        <a:pt x="7213" y="18204"/>
                      </a:lnTo>
                      <a:cubicBezTo>
                        <a:pt x="7213" y="23013"/>
                        <a:pt x="9617" y="25761"/>
                        <a:pt x="14083" y="25761"/>
                      </a:cubicBezTo>
                      <a:cubicBezTo>
                        <a:pt x="18204" y="25761"/>
                        <a:pt x="21296" y="23013"/>
                        <a:pt x="21296" y="17861"/>
                      </a:cubicBezTo>
                      <a:lnTo>
                        <a:pt x="21296" y="0"/>
                      </a:lnTo>
                      <a:lnTo>
                        <a:pt x="28509" y="0"/>
                      </a:lnTo>
                      <a:lnTo>
                        <a:pt x="28509" y="31600"/>
                      </a:lnTo>
                      <a:lnTo>
                        <a:pt x="21296" y="31600"/>
                      </a:lnTo>
                      <a:lnTo>
                        <a:pt x="21296" y="26791"/>
                      </a:lnTo>
                      <a:cubicBezTo>
                        <a:pt x="19235" y="29883"/>
                        <a:pt x="16144" y="32287"/>
                        <a:pt x="11335" y="32287"/>
                      </a:cubicBezTo>
                      <a:cubicBezTo>
                        <a:pt x="4122" y="32974"/>
                        <a:pt x="0" y="28166"/>
                        <a:pt x="0" y="20609"/>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5" name="Google Shape;25;p7"/>
                <p:cNvSpPr/>
                <p:nvPr/>
              </p:nvSpPr>
              <p:spPr>
                <a:xfrm>
                  <a:off x="7081852" y="888530"/>
                  <a:ext cx="25417" cy="32094"/>
                </a:xfrm>
                <a:custGeom>
                  <a:avLst/>
                  <a:gdLst/>
                  <a:ahLst/>
                  <a:cxnLst/>
                  <a:rect l="l" t="t" r="r" b="b"/>
                  <a:pathLst>
                    <a:path w="25417" h="32094" extrusionOk="0">
                      <a:moveTo>
                        <a:pt x="0" y="27822"/>
                      </a:moveTo>
                      <a:lnTo>
                        <a:pt x="3091" y="23013"/>
                      </a:lnTo>
                      <a:cubicBezTo>
                        <a:pt x="6526" y="25761"/>
                        <a:pt x="10304" y="26791"/>
                        <a:pt x="13396" y="26791"/>
                      </a:cubicBezTo>
                      <a:cubicBezTo>
                        <a:pt x="16487" y="26791"/>
                        <a:pt x="18204" y="25418"/>
                        <a:pt x="18204" y="23357"/>
                      </a:cubicBezTo>
                      <a:lnTo>
                        <a:pt x="18204" y="23357"/>
                      </a:lnTo>
                      <a:cubicBezTo>
                        <a:pt x="18204" y="20952"/>
                        <a:pt x="14770" y="19922"/>
                        <a:pt x="10991" y="18891"/>
                      </a:cubicBezTo>
                      <a:cubicBezTo>
                        <a:pt x="6183" y="17518"/>
                        <a:pt x="1030" y="15800"/>
                        <a:pt x="1030" y="9617"/>
                      </a:cubicBezTo>
                      <a:lnTo>
                        <a:pt x="1030" y="9617"/>
                      </a:lnTo>
                      <a:cubicBezTo>
                        <a:pt x="1030" y="3778"/>
                        <a:pt x="6183" y="0"/>
                        <a:pt x="12365" y="0"/>
                      </a:cubicBezTo>
                      <a:cubicBezTo>
                        <a:pt x="16487" y="0"/>
                        <a:pt x="20609" y="1374"/>
                        <a:pt x="24044" y="3435"/>
                      </a:cubicBezTo>
                      <a:lnTo>
                        <a:pt x="21639" y="8244"/>
                      </a:lnTo>
                      <a:cubicBezTo>
                        <a:pt x="18548" y="6526"/>
                        <a:pt x="15457" y="5152"/>
                        <a:pt x="12709" y="5152"/>
                      </a:cubicBezTo>
                      <a:cubicBezTo>
                        <a:pt x="9961" y="5152"/>
                        <a:pt x="8243" y="6526"/>
                        <a:pt x="8243" y="8244"/>
                      </a:cubicBezTo>
                      <a:lnTo>
                        <a:pt x="8243" y="8244"/>
                      </a:lnTo>
                      <a:cubicBezTo>
                        <a:pt x="8243" y="10648"/>
                        <a:pt x="11678" y="11678"/>
                        <a:pt x="15457" y="12709"/>
                      </a:cubicBezTo>
                      <a:cubicBezTo>
                        <a:pt x="19922" y="14083"/>
                        <a:pt x="25417" y="16144"/>
                        <a:pt x="25417" y="21983"/>
                      </a:cubicBezTo>
                      <a:lnTo>
                        <a:pt x="25417" y="21983"/>
                      </a:lnTo>
                      <a:cubicBezTo>
                        <a:pt x="25417" y="28509"/>
                        <a:pt x="20265" y="31944"/>
                        <a:pt x="13739" y="31944"/>
                      </a:cubicBezTo>
                      <a:cubicBezTo>
                        <a:pt x="8930" y="32631"/>
                        <a:pt x="3778" y="30913"/>
                        <a:pt x="0" y="27822"/>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6" name="Google Shape;26;p7"/>
                <p:cNvSpPr/>
                <p:nvPr/>
              </p:nvSpPr>
              <p:spPr>
                <a:xfrm>
                  <a:off x="7114139" y="876852"/>
                  <a:ext cx="7900" cy="43622"/>
                </a:xfrm>
                <a:custGeom>
                  <a:avLst/>
                  <a:gdLst/>
                  <a:ahLst/>
                  <a:cxnLst/>
                  <a:rect l="l" t="t" r="r" b="b"/>
                  <a:pathLst>
                    <a:path w="7900" h="43622" extrusionOk="0">
                      <a:moveTo>
                        <a:pt x="0" y="0"/>
                      </a:moveTo>
                      <a:lnTo>
                        <a:pt x="7900" y="0"/>
                      </a:lnTo>
                      <a:lnTo>
                        <a:pt x="7900" y="6870"/>
                      </a:lnTo>
                      <a:lnTo>
                        <a:pt x="0" y="6870"/>
                      </a:lnTo>
                      <a:lnTo>
                        <a:pt x="0" y="0"/>
                      </a:lnTo>
                      <a:close/>
                      <a:moveTo>
                        <a:pt x="0" y="12022"/>
                      </a:moveTo>
                      <a:lnTo>
                        <a:pt x="7213" y="12022"/>
                      </a:lnTo>
                      <a:lnTo>
                        <a:pt x="7213" y="43622"/>
                      </a:lnTo>
                      <a:lnTo>
                        <a:pt x="0" y="43622"/>
                      </a:lnTo>
                      <a:lnTo>
                        <a:pt x="0" y="12022"/>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7" name="Google Shape;27;p7"/>
                <p:cNvSpPr/>
                <p:nvPr/>
              </p:nvSpPr>
              <p:spPr>
                <a:xfrm>
                  <a:off x="7130283" y="888186"/>
                  <a:ext cx="28508" cy="32287"/>
                </a:xfrm>
                <a:custGeom>
                  <a:avLst/>
                  <a:gdLst/>
                  <a:ahLst/>
                  <a:cxnLst/>
                  <a:rect l="l" t="t" r="r" b="b"/>
                  <a:pathLst>
                    <a:path w="28508" h="32287" extrusionOk="0">
                      <a:moveTo>
                        <a:pt x="0" y="687"/>
                      </a:moveTo>
                      <a:lnTo>
                        <a:pt x="7213" y="687"/>
                      </a:lnTo>
                      <a:lnTo>
                        <a:pt x="7213" y="5496"/>
                      </a:lnTo>
                      <a:cubicBezTo>
                        <a:pt x="9274" y="2404"/>
                        <a:pt x="12365" y="0"/>
                        <a:pt x="17174" y="0"/>
                      </a:cubicBezTo>
                      <a:cubicBezTo>
                        <a:pt x="24387" y="0"/>
                        <a:pt x="28509" y="4809"/>
                        <a:pt x="28509" y="12022"/>
                      </a:cubicBezTo>
                      <a:lnTo>
                        <a:pt x="28509" y="32287"/>
                      </a:lnTo>
                      <a:lnTo>
                        <a:pt x="21296" y="32287"/>
                      </a:lnTo>
                      <a:lnTo>
                        <a:pt x="21296" y="14426"/>
                      </a:lnTo>
                      <a:cubicBezTo>
                        <a:pt x="21296" y="9617"/>
                        <a:pt x="18891" y="6526"/>
                        <a:pt x="14426" y="6526"/>
                      </a:cubicBezTo>
                      <a:cubicBezTo>
                        <a:pt x="10304" y="6526"/>
                        <a:pt x="7213" y="9617"/>
                        <a:pt x="7213" y="14426"/>
                      </a:cubicBezTo>
                      <a:lnTo>
                        <a:pt x="7213" y="32287"/>
                      </a:lnTo>
                      <a:lnTo>
                        <a:pt x="0" y="32287"/>
                      </a:lnTo>
                      <a:lnTo>
                        <a:pt x="0" y="687"/>
                      </a:lnTo>
                      <a:lnTo>
                        <a:pt x="0" y="687"/>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8" name="Google Shape;28;p7"/>
                <p:cNvSpPr/>
                <p:nvPr/>
              </p:nvSpPr>
              <p:spPr>
                <a:xfrm>
                  <a:off x="7165318" y="888186"/>
                  <a:ext cx="30569" cy="32974"/>
                </a:xfrm>
                <a:custGeom>
                  <a:avLst/>
                  <a:gdLst/>
                  <a:ahLst/>
                  <a:cxnLst/>
                  <a:rect l="l" t="t" r="r" b="b"/>
                  <a:pathLst>
                    <a:path w="30569" h="32974" extrusionOk="0">
                      <a:moveTo>
                        <a:pt x="0" y="16487"/>
                      </a:moveTo>
                      <a:lnTo>
                        <a:pt x="0" y="16487"/>
                      </a:lnTo>
                      <a:cubicBezTo>
                        <a:pt x="0" y="7213"/>
                        <a:pt x="6526" y="0"/>
                        <a:pt x="15457" y="0"/>
                      </a:cubicBezTo>
                      <a:cubicBezTo>
                        <a:pt x="25418" y="0"/>
                        <a:pt x="30570" y="7900"/>
                        <a:pt x="30570" y="17174"/>
                      </a:cubicBezTo>
                      <a:cubicBezTo>
                        <a:pt x="30570" y="17861"/>
                        <a:pt x="30570" y="18548"/>
                        <a:pt x="30570" y="19235"/>
                      </a:cubicBezTo>
                      <a:lnTo>
                        <a:pt x="7213" y="19235"/>
                      </a:lnTo>
                      <a:cubicBezTo>
                        <a:pt x="7900" y="24387"/>
                        <a:pt x="11678" y="27135"/>
                        <a:pt x="16487" y="27135"/>
                      </a:cubicBezTo>
                      <a:cubicBezTo>
                        <a:pt x="19922" y="27135"/>
                        <a:pt x="22670" y="25761"/>
                        <a:pt x="25074" y="23357"/>
                      </a:cubicBezTo>
                      <a:lnTo>
                        <a:pt x="29196" y="27135"/>
                      </a:lnTo>
                      <a:cubicBezTo>
                        <a:pt x="26104" y="30570"/>
                        <a:pt x="21983" y="32974"/>
                        <a:pt x="16144" y="32974"/>
                      </a:cubicBezTo>
                      <a:cubicBezTo>
                        <a:pt x="7213" y="32974"/>
                        <a:pt x="0" y="26448"/>
                        <a:pt x="0" y="16487"/>
                      </a:cubicBezTo>
                      <a:close/>
                      <a:moveTo>
                        <a:pt x="23357" y="14083"/>
                      </a:moveTo>
                      <a:cubicBezTo>
                        <a:pt x="23013" y="9274"/>
                        <a:pt x="20265" y="5839"/>
                        <a:pt x="15457" y="5839"/>
                      </a:cubicBezTo>
                      <a:cubicBezTo>
                        <a:pt x="10991" y="5839"/>
                        <a:pt x="7900" y="9274"/>
                        <a:pt x="7213" y="14083"/>
                      </a:cubicBezTo>
                      <a:lnTo>
                        <a:pt x="23357" y="14083"/>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9" name="Google Shape;29;p7"/>
                <p:cNvSpPr/>
                <p:nvPr/>
              </p:nvSpPr>
              <p:spPr>
                <a:xfrm>
                  <a:off x="7200353" y="888530"/>
                  <a:ext cx="25074" cy="32330"/>
                </a:xfrm>
                <a:custGeom>
                  <a:avLst/>
                  <a:gdLst/>
                  <a:ahLst/>
                  <a:cxnLst/>
                  <a:rect l="l" t="t" r="r" b="b"/>
                  <a:pathLst>
                    <a:path w="25074" h="32330" extrusionOk="0">
                      <a:moveTo>
                        <a:pt x="0" y="27822"/>
                      </a:moveTo>
                      <a:lnTo>
                        <a:pt x="3091" y="23013"/>
                      </a:lnTo>
                      <a:cubicBezTo>
                        <a:pt x="6526" y="25761"/>
                        <a:pt x="10304" y="26791"/>
                        <a:pt x="13396" y="26791"/>
                      </a:cubicBezTo>
                      <a:cubicBezTo>
                        <a:pt x="16487" y="26791"/>
                        <a:pt x="18205" y="25418"/>
                        <a:pt x="18205" y="23357"/>
                      </a:cubicBezTo>
                      <a:lnTo>
                        <a:pt x="18205" y="23357"/>
                      </a:lnTo>
                      <a:cubicBezTo>
                        <a:pt x="18205" y="20952"/>
                        <a:pt x="14770" y="19922"/>
                        <a:pt x="10992" y="18891"/>
                      </a:cubicBezTo>
                      <a:cubicBezTo>
                        <a:pt x="6183" y="17518"/>
                        <a:pt x="1031" y="15800"/>
                        <a:pt x="1031" y="9617"/>
                      </a:cubicBezTo>
                      <a:lnTo>
                        <a:pt x="1031" y="9617"/>
                      </a:lnTo>
                      <a:cubicBezTo>
                        <a:pt x="1031" y="3778"/>
                        <a:pt x="6183" y="0"/>
                        <a:pt x="12366" y="0"/>
                      </a:cubicBezTo>
                      <a:cubicBezTo>
                        <a:pt x="16487" y="0"/>
                        <a:pt x="20609" y="1374"/>
                        <a:pt x="24044" y="3435"/>
                      </a:cubicBezTo>
                      <a:lnTo>
                        <a:pt x="21296" y="8587"/>
                      </a:lnTo>
                      <a:cubicBezTo>
                        <a:pt x="18205" y="6870"/>
                        <a:pt x="15113" y="5496"/>
                        <a:pt x="12366" y="5496"/>
                      </a:cubicBezTo>
                      <a:cubicBezTo>
                        <a:pt x="9618" y="5496"/>
                        <a:pt x="7900" y="6870"/>
                        <a:pt x="7900" y="8587"/>
                      </a:cubicBezTo>
                      <a:lnTo>
                        <a:pt x="7900" y="8587"/>
                      </a:lnTo>
                      <a:cubicBezTo>
                        <a:pt x="7900" y="10991"/>
                        <a:pt x="11335" y="12022"/>
                        <a:pt x="15113" y="13052"/>
                      </a:cubicBezTo>
                      <a:cubicBezTo>
                        <a:pt x="19579" y="14426"/>
                        <a:pt x="25074" y="16487"/>
                        <a:pt x="25074" y="22326"/>
                      </a:cubicBezTo>
                      <a:lnTo>
                        <a:pt x="25074" y="22326"/>
                      </a:lnTo>
                      <a:cubicBezTo>
                        <a:pt x="25074" y="28852"/>
                        <a:pt x="19922" y="32287"/>
                        <a:pt x="13396" y="32287"/>
                      </a:cubicBezTo>
                      <a:cubicBezTo>
                        <a:pt x="8931" y="32631"/>
                        <a:pt x="3779" y="30913"/>
                        <a:pt x="0" y="27822"/>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0" name="Google Shape;30;p7"/>
                <p:cNvSpPr/>
                <p:nvPr/>
              </p:nvSpPr>
              <p:spPr>
                <a:xfrm>
                  <a:off x="7229205" y="888530"/>
                  <a:ext cx="25074" cy="32330"/>
                </a:xfrm>
                <a:custGeom>
                  <a:avLst/>
                  <a:gdLst/>
                  <a:ahLst/>
                  <a:cxnLst/>
                  <a:rect l="l" t="t" r="r" b="b"/>
                  <a:pathLst>
                    <a:path w="25074" h="32330" extrusionOk="0">
                      <a:moveTo>
                        <a:pt x="0" y="27822"/>
                      </a:moveTo>
                      <a:lnTo>
                        <a:pt x="3091" y="23013"/>
                      </a:lnTo>
                      <a:cubicBezTo>
                        <a:pt x="6526" y="25761"/>
                        <a:pt x="10304" y="26791"/>
                        <a:pt x="13396" y="26791"/>
                      </a:cubicBezTo>
                      <a:cubicBezTo>
                        <a:pt x="16487" y="26791"/>
                        <a:pt x="18205" y="25418"/>
                        <a:pt x="18205" y="23357"/>
                      </a:cubicBezTo>
                      <a:lnTo>
                        <a:pt x="18205" y="23357"/>
                      </a:lnTo>
                      <a:cubicBezTo>
                        <a:pt x="18205" y="20952"/>
                        <a:pt x="14770" y="19922"/>
                        <a:pt x="10992" y="18891"/>
                      </a:cubicBezTo>
                      <a:cubicBezTo>
                        <a:pt x="6183" y="17518"/>
                        <a:pt x="1031" y="15800"/>
                        <a:pt x="1031" y="9617"/>
                      </a:cubicBezTo>
                      <a:lnTo>
                        <a:pt x="1031" y="9617"/>
                      </a:lnTo>
                      <a:cubicBezTo>
                        <a:pt x="1031" y="3778"/>
                        <a:pt x="6183" y="0"/>
                        <a:pt x="12365" y="0"/>
                      </a:cubicBezTo>
                      <a:cubicBezTo>
                        <a:pt x="16487" y="0"/>
                        <a:pt x="20609" y="1374"/>
                        <a:pt x="24044" y="3435"/>
                      </a:cubicBezTo>
                      <a:lnTo>
                        <a:pt x="21296" y="8587"/>
                      </a:lnTo>
                      <a:cubicBezTo>
                        <a:pt x="18205" y="6870"/>
                        <a:pt x="15113" y="5496"/>
                        <a:pt x="12365" y="5496"/>
                      </a:cubicBezTo>
                      <a:cubicBezTo>
                        <a:pt x="9618" y="5496"/>
                        <a:pt x="7900" y="6870"/>
                        <a:pt x="7900" y="8587"/>
                      </a:cubicBezTo>
                      <a:lnTo>
                        <a:pt x="7900" y="8587"/>
                      </a:lnTo>
                      <a:cubicBezTo>
                        <a:pt x="7900" y="10991"/>
                        <a:pt x="11335" y="12022"/>
                        <a:pt x="15113" y="13052"/>
                      </a:cubicBezTo>
                      <a:cubicBezTo>
                        <a:pt x="19579" y="14426"/>
                        <a:pt x="25074" y="16487"/>
                        <a:pt x="25074" y="22326"/>
                      </a:cubicBezTo>
                      <a:lnTo>
                        <a:pt x="25074" y="22326"/>
                      </a:lnTo>
                      <a:cubicBezTo>
                        <a:pt x="25074" y="28852"/>
                        <a:pt x="19922" y="32287"/>
                        <a:pt x="13396" y="32287"/>
                      </a:cubicBezTo>
                      <a:cubicBezTo>
                        <a:pt x="8930" y="32631"/>
                        <a:pt x="3778" y="30913"/>
                        <a:pt x="0" y="27822"/>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1" name="Google Shape;31;p7"/>
                <p:cNvSpPr/>
                <p:nvPr/>
              </p:nvSpPr>
              <p:spPr>
                <a:xfrm>
                  <a:off x="7279010" y="878225"/>
                  <a:ext cx="31600" cy="42248"/>
                </a:xfrm>
                <a:custGeom>
                  <a:avLst/>
                  <a:gdLst/>
                  <a:ahLst/>
                  <a:cxnLst/>
                  <a:rect l="l" t="t" r="r" b="b"/>
                  <a:pathLst>
                    <a:path w="31600" h="42248" extrusionOk="0">
                      <a:moveTo>
                        <a:pt x="343" y="0"/>
                      </a:moveTo>
                      <a:lnTo>
                        <a:pt x="31601" y="0"/>
                      </a:lnTo>
                      <a:lnTo>
                        <a:pt x="31601" y="6870"/>
                      </a:lnTo>
                      <a:lnTo>
                        <a:pt x="7557" y="6870"/>
                      </a:lnTo>
                      <a:lnTo>
                        <a:pt x="7557" y="18204"/>
                      </a:lnTo>
                      <a:lnTo>
                        <a:pt x="28853" y="18204"/>
                      </a:lnTo>
                      <a:lnTo>
                        <a:pt x="28853" y="25074"/>
                      </a:lnTo>
                      <a:lnTo>
                        <a:pt x="7557" y="25074"/>
                      </a:lnTo>
                      <a:lnTo>
                        <a:pt x="7557" y="42248"/>
                      </a:lnTo>
                      <a:lnTo>
                        <a:pt x="0" y="42248"/>
                      </a:lnTo>
                      <a:lnTo>
                        <a:pt x="343" y="0"/>
                      </a:lnTo>
                      <a:lnTo>
                        <a:pt x="343"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2" name="Google Shape;32;p7"/>
                <p:cNvSpPr/>
                <p:nvPr/>
              </p:nvSpPr>
              <p:spPr>
                <a:xfrm>
                  <a:off x="7317480" y="876852"/>
                  <a:ext cx="7899" cy="43622"/>
                </a:xfrm>
                <a:custGeom>
                  <a:avLst/>
                  <a:gdLst/>
                  <a:ahLst/>
                  <a:cxnLst/>
                  <a:rect l="l" t="t" r="r" b="b"/>
                  <a:pathLst>
                    <a:path w="7899" h="43622" extrusionOk="0">
                      <a:moveTo>
                        <a:pt x="0" y="0"/>
                      </a:moveTo>
                      <a:lnTo>
                        <a:pt x="7900" y="0"/>
                      </a:lnTo>
                      <a:lnTo>
                        <a:pt x="7900" y="6870"/>
                      </a:lnTo>
                      <a:lnTo>
                        <a:pt x="0" y="6870"/>
                      </a:lnTo>
                      <a:lnTo>
                        <a:pt x="0" y="0"/>
                      </a:lnTo>
                      <a:close/>
                      <a:moveTo>
                        <a:pt x="343" y="12022"/>
                      </a:moveTo>
                      <a:lnTo>
                        <a:pt x="7556" y="12022"/>
                      </a:lnTo>
                      <a:lnTo>
                        <a:pt x="7556" y="43622"/>
                      </a:lnTo>
                      <a:lnTo>
                        <a:pt x="343" y="43622"/>
                      </a:lnTo>
                      <a:lnTo>
                        <a:pt x="343" y="12022"/>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3" name="Google Shape;33;p7"/>
                <p:cNvSpPr/>
                <p:nvPr/>
              </p:nvSpPr>
              <p:spPr>
                <a:xfrm>
                  <a:off x="7333967" y="888186"/>
                  <a:ext cx="28509" cy="32287"/>
                </a:xfrm>
                <a:custGeom>
                  <a:avLst/>
                  <a:gdLst/>
                  <a:ahLst/>
                  <a:cxnLst/>
                  <a:rect l="l" t="t" r="r" b="b"/>
                  <a:pathLst>
                    <a:path w="28509" h="32287" extrusionOk="0">
                      <a:moveTo>
                        <a:pt x="0" y="687"/>
                      </a:moveTo>
                      <a:lnTo>
                        <a:pt x="7213" y="687"/>
                      </a:lnTo>
                      <a:lnTo>
                        <a:pt x="7213" y="5496"/>
                      </a:lnTo>
                      <a:cubicBezTo>
                        <a:pt x="9274" y="2404"/>
                        <a:pt x="12365" y="0"/>
                        <a:pt x="17174" y="0"/>
                      </a:cubicBezTo>
                      <a:cubicBezTo>
                        <a:pt x="24387" y="0"/>
                        <a:pt x="28509" y="4809"/>
                        <a:pt x="28509" y="12022"/>
                      </a:cubicBezTo>
                      <a:lnTo>
                        <a:pt x="28509" y="32287"/>
                      </a:lnTo>
                      <a:lnTo>
                        <a:pt x="21296" y="32287"/>
                      </a:lnTo>
                      <a:lnTo>
                        <a:pt x="21296" y="14426"/>
                      </a:lnTo>
                      <a:cubicBezTo>
                        <a:pt x="21296" y="9617"/>
                        <a:pt x="18891" y="6526"/>
                        <a:pt x="14426" y="6526"/>
                      </a:cubicBezTo>
                      <a:cubicBezTo>
                        <a:pt x="10304" y="6526"/>
                        <a:pt x="7213" y="9617"/>
                        <a:pt x="7213" y="14426"/>
                      </a:cubicBezTo>
                      <a:lnTo>
                        <a:pt x="7213" y="32287"/>
                      </a:lnTo>
                      <a:lnTo>
                        <a:pt x="0" y="32287"/>
                      </a:lnTo>
                      <a:lnTo>
                        <a:pt x="0" y="687"/>
                      </a:lnTo>
                      <a:lnTo>
                        <a:pt x="0" y="687"/>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4" name="Google Shape;34;p7"/>
                <p:cNvSpPr/>
                <p:nvPr/>
              </p:nvSpPr>
              <p:spPr>
                <a:xfrm>
                  <a:off x="7368659" y="888186"/>
                  <a:ext cx="28852" cy="32654"/>
                </a:xfrm>
                <a:custGeom>
                  <a:avLst/>
                  <a:gdLst/>
                  <a:ahLst/>
                  <a:cxnLst/>
                  <a:rect l="l" t="t" r="r" b="b"/>
                  <a:pathLst>
                    <a:path w="28852" h="32654" extrusionOk="0">
                      <a:moveTo>
                        <a:pt x="0" y="23013"/>
                      </a:moveTo>
                      <a:lnTo>
                        <a:pt x="0" y="23013"/>
                      </a:lnTo>
                      <a:cubicBezTo>
                        <a:pt x="0" y="16144"/>
                        <a:pt x="5496" y="12709"/>
                        <a:pt x="13052" y="12709"/>
                      </a:cubicBezTo>
                      <a:cubicBezTo>
                        <a:pt x="16487" y="12709"/>
                        <a:pt x="19235" y="13396"/>
                        <a:pt x="21639" y="14083"/>
                      </a:cubicBezTo>
                      <a:lnTo>
                        <a:pt x="21639" y="13396"/>
                      </a:lnTo>
                      <a:cubicBezTo>
                        <a:pt x="21639" y="8931"/>
                        <a:pt x="18891" y="6526"/>
                        <a:pt x="13739" y="6526"/>
                      </a:cubicBezTo>
                      <a:cubicBezTo>
                        <a:pt x="10304" y="6526"/>
                        <a:pt x="7557" y="7213"/>
                        <a:pt x="4809" y="8587"/>
                      </a:cubicBezTo>
                      <a:lnTo>
                        <a:pt x="2748" y="2748"/>
                      </a:lnTo>
                      <a:cubicBezTo>
                        <a:pt x="6183" y="1030"/>
                        <a:pt x="9618" y="0"/>
                        <a:pt x="14770" y="0"/>
                      </a:cubicBezTo>
                      <a:cubicBezTo>
                        <a:pt x="19579" y="0"/>
                        <a:pt x="23013" y="1374"/>
                        <a:pt x="25418" y="3435"/>
                      </a:cubicBezTo>
                      <a:cubicBezTo>
                        <a:pt x="27822" y="5839"/>
                        <a:pt x="28853" y="8931"/>
                        <a:pt x="28853" y="13396"/>
                      </a:cubicBezTo>
                      <a:lnTo>
                        <a:pt x="28853" y="32287"/>
                      </a:lnTo>
                      <a:lnTo>
                        <a:pt x="21639" y="32287"/>
                      </a:lnTo>
                      <a:lnTo>
                        <a:pt x="21639" y="28166"/>
                      </a:lnTo>
                      <a:cubicBezTo>
                        <a:pt x="19579" y="30913"/>
                        <a:pt x="16144" y="32631"/>
                        <a:pt x="11335" y="32631"/>
                      </a:cubicBezTo>
                      <a:cubicBezTo>
                        <a:pt x="5152" y="32974"/>
                        <a:pt x="0" y="29539"/>
                        <a:pt x="0" y="23013"/>
                      </a:cubicBezTo>
                      <a:close/>
                      <a:moveTo>
                        <a:pt x="21639" y="20952"/>
                      </a:moveTo>
                      <a:lnTo>
                        <a:pt x="21639" y="18891"/>
                      </a:lnTo>
                      <a:cubicBezTo>
                        <a:pt x="19922" y="18204"/>
                        <a:pt x="17174" y="17518"/>
                        <a:pt x="14426" y="17518"/>
                      </a:cubicBezTo>
                      <a:cubicBezTo>
                        <a:pt x="9618" y="17518"/>
                        <a:pt x="6870" y="19578"/>
                        <a:pt x="6870" y="22670"/>
                      </a:cubicBezTo>
                      <a:lnTo>
                        <a:pt x="6870" y="22670"/>
                      </a:lnTo>
                      <a:cubicBezTo>
                        <a:pt x="6870" y="25761"/>
                        <a:pt x="9618" y="27479"/>
                        <a:pt x="13052" y="27479"/>
                      </a:cubicBezTo>
                      <a:cubicBezTo>
                        <a:pt x="17861" y="27479"/>
                        <a:pt x="21639" y="24731"/>
                        <a:pt x="21639" y="20952"/>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5" name="Google Shape;35;p7"/>
                <p:cNvSpPr/>
                <p:nvPr/>
              </p:nvSpPr>
              <p:spPr>
                <a:xfrm>
                  <a:off x="7405411" y="888186"/>
                  <a:ext cx="28508" cy="32287"/>
                </a:xfrm>
                <a:custGeom>
                  <a:avLst/>
                  <a:gdLst/>
                  <a:ahLst/>
                  <a:cxnLst/>
                  <a:rect l="l" t="t" r="r" b="b"/>
                  <a:pathLst>
                    <a:path w="28508" h="32287" extrusionOk="0">
                      <a:moveTo>
                        <a:pt x="0" y="687"/>
                      </a:moveTo>
                      <a:lnTo>
                        <a:pt x="7213" y="687"/>
                      </a:lnTo>
                      <a:lnTo>
                        <a:pt x="7213" y="5496"/>
                      </a:lnTo>
                      <a:cubicBezTo>
                        <a:pt x="9274" y="2404"/>
                        <a:pt x="12365" y="0"/>
                        <a:pt x="17174" y="0"/>
                      </a:cubicBezTo>
                      <a:cubicBezTo>
                        <a:pt x="24387" y="0"/>
                        <a:pt x="28509" y="4809"/>
                        <a:pt x="28509" y="12022"/>
                      </a:cubicBezTo>
                      <a:lnTo>
                        <a:pt x="28509" y="32287"/>
                      </a:lnTo>
                      <a:lnTo>
                        <a:pt x="21296" y="32287"/>
                      </a:lnTo>
                      <a:lnTo>
                        <a:pt x="21296" y="14426"/>
                      </a:lnTo>
                      <a:cubicBezTo>
                        <a:pt x="21296" y="9617"/>
                        <a:pt x="18891" y="6526"/>
                        <a:pt x="14426" y="6526"/>
                      </a:cubicBezTo>
                      <a:cubicBezTo>
                        <a:pt x="10304" y="6526"/>
                        <a:pt x="7213" y="9617"/>
                        <a:pt x="7213" y="14426"/>
                      </a:cubicBezTo>
                      <a:lnTo>
                        <a:pt x="7213" y="32287"/>
                      </a:lnTo>
                      <a:lnTo>
                        <a:pt x="0" y="32287"/>
                      </a:lnTo>
                      <a:lnTo>
                        <a:pt x="0" y="687"/>
                      </a:lnTo>
                      <a:lnTo>
                        <a:pt x="0" y="687"/>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6" name="Google Shape;36;p7"/>
                <p:cNvSpPr/>
                <p:nvPr/>
              </p:nvSpPr>
              <p:spPr>
                <a:xfrm>
                  <a:off x="7440103" y="887843"/>
                  <a:ext cx="29539" cy="32985"/>
                </a:xfrm>
                <a:custGeom>
                  <a:avLst/>
                  <a:gdLst/>
                  <a:ahLst/>
                  <a:cxnLst/>
                  <a:rect l="l" t="t" r="r" b="b"/>
                  <a:pathLst>
                    <a:path w="29539" h="32985" extrusionOk="0">
                      <a:moveTo>
                        <a:pt x="0" y="16831"/>
                      </a:moveTo>
                      <a:lnTo>
                        <a:pt x="0" y="16831"/>
                      </a:lnTo>
                      <a:cubicBezTo>
                        <a:pt x="0" y="7557"/>
                        <a:pt x="6870" y="0"/>
                        <a:pt x="16487" y="0"/>
                      </a:cubicBezTo>
                      <a:cubicBezTo>
                        <a:pt x="22326" y="0"/>
                        <a:pt x="26104" y="2061"/>
                        <a:pt x="29196" y="5496"/>
                      </a:cubicBezTo>
                      <a:lnTo>
                        <a:pt x="24730" y="10304"/>
                      </a:lnTo>
                      <a:cubicBezTo>
                        <a:pt x="22670" y="7900"/>
                        <a:pt x="20265" y="6183"/>
                        <a:pt x="16487" y="6183"/>
                      </a:cubicBezTo>
                      <a:cubicBezTo>
                        <a:pt x="11335" y="6183"/>
                        <a:pt x="7213" y="10648"/>
                        <a:pt x="7213" y="16144"/>
                      </a:cubicBezTo>
                      <a:lnTo>
                        <a:pt x="7213" y="16144"/>
                      </a:lnTo>
                      <a:cubicBezTo>
                        <a:pt x="7213" y="21639"/>
                        <a:pt x="10991" y="26448"/>
                        <a:pt x="16831" y="26448"/>
                      </a:cubicBezTo>
                      <a:cubicBezTo>
                        <a:pt x="20265" y="26448"/>
                        <a:pt x="22670" y="24731"/>
                        <a:pt x="25074" y="22670"/>
                      </a:cubicBezTo>
                      <a:lnTo>
                        <a:pt x="29539" y="27135"/>
                      </a:lnTo>
                      <a:cubicBezTo>
                        <a:pt x="26448" y="30570"/>
                        <a:pt x="22670" y="32974"/>
                        <a:pt x="16487" y="32974"/>
                      </a:cubicBezTo>
                      <a:cubicBezTo>
                        <a:pt x="7213" y="33318"/>
                        <a:pt x="0" y="25761"/>
                        <a:pt x="0" y="16831"/>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7" name="Google Shape;37;p7"/>
                <p:cNvSpPr/>
                <p:nvPr/>
              </p:nvSpPr>
              <p:spPr>
                <a:xfrm>
                  <a:off x="7473077" y="888186"/>
                  <a:ext cx="30569" cy="32974"/>
                </a:xfrm>
                <a:custGeom>
                  <a:avLst/>
                  <a:gdLst/>
                  <a:ahLst/>
                  <a:cxnLst/>
                  <a:rect l="l" t="t" r="r" b="b"/>
                  <a:pathLst>
                    <a:path w="30569" h="32974" extrusionOk="0">
                      <a:moveTo>
                        <a:pt x="0" y="16487"/>
                      </a:moveTo>
                      <a:lnTo>
                        <a:pt x="0" y="16487"/>
                      </a:lnTo>
                      <a:cubicBezTo>
                        <a:pt x="0" y="7213"/>
                        <a:pt x="6526" y="0"/>
                        <a:pt x="15457" y="0"/>
                      </a:cubicBezTo>
                      <a:cubicBezTo>
                        <a:pt x="25418" y="0"/>
                        <a:pt x="30570" y="7900"/>
                        <a:pt x="30570" y="17174"/>
                      </a:cubicBezTo>
                      <a:cubicBezTo>
                        <a:pt x="30570" y="17861"/>
                        <a:pt x="30570" y="18548"/>
                        <a:pt x="30570" y="19235"/>
                      </a:cubicBezTo>
                      <a:lnTo>
                        <a:pt x="7213" y="19235"/>
                      </a:lnTo>
                      <a:cubicBezTo>
                        <a:pt x="7900" y="24387"/>
                        <a:pt x="11678" y="27135"/>
                        <a:pt x="16487" y="27135"/>
                      </a:cubicBezTo>
                      <a:cubicBezTo>
                        <a:pt x="19922" y="27135"/>
                        <a:pt x="22670" y="25761"/>
                        <a:pt x="25074" y="23357"/>
                      </a:cubicBezTo>
                      <a:lnTo>
                        <a:pt x="29196" y="27135"/>
                      </a:lnTo>
                      <a:cubicBezTo>
                        <a:pt x="26104" y="30570"/>
                        <a:pt x="21983" y="32974"/>
                        <a:pt x="16144" y="32974"/>
                      </a:cubicBezTo>
                      <a:cubicBezTo>
                        <a:pt x="7213" y="32974"/>
                        <a:pt x="0" y="26448"/>
                        <a:pt x="0" y="16487"/>
                      </a:cubicBezTo>
                      <a:close/>
                      <a:moveTo>
                        <a:pt x="23357" y="14083"/>
                      </a:moveTo>
                      <a:cubicBezTo>
                        <a:pt x="23013" y="9274"/>
                        <a:pt x="20265" y="5839"/>
                        <a:pt x="15457" y="5839"/>
                      </a:cubicBezTo>
                      <a:cubicBezTo>
                        <a:pt x="10992" y="5839"/>
                        <a:pt x="7900" y="9274"/>
                        <a:pt x="7213" y="14083"/>
                      </a:cubicBezTo>
                      <a:lnTo>
                        <a:pt x="23357" y="14083"/>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grpSp>
          <p:nvGrpSpPr>
            <p:cNvPr id="38" name="Google Shape;38;p7"/>
            <p:cNvGrpSpPr/>
            <p:nvPr/>
          </p:nvGrpSpPr>
          <p:grpSpPr>
            <a:xfrm>
              <a:off x="7624552" y="566344"/>
              <a:ext cx="1118718" cy="287494"/>
              <a:chOff x="7624552" y="566344"/>
              <a:chExt cx="1118718" cy="287494"/>
            </a:xfrm>
          </p:grpSpPr>
          <p:sp>
            <p:nvSpPr>
              <p:cNvPr id="39" name="Google Shape;39;p7"/>
              <p:cNvSpPr/>
              <p:nvPr/>
            </p:nvSpPr>
            <p:spPr>
              <a:xfrm>
                <a:off x="7624552" y="566344"/>
                <a:ext cx="182388" cy="186510"/>
              </a:xfrm>
              <a:custGeom>
                <a:avLst/>
                <a:gdLst/>
                <a:ahLst/>
                <a:cxnLst/>
                <a:rect l="l" t="t" r="r" b="b"/>
                <a:pathLst>
                  <a:path w="182388" h="186510" extrusionOk="0">
                    <a:moveTo>
                      <a:pt x="0" y="0"/>
                    </a:moveTo>
                    <a:lnTo>
                      <a:pt x="36066" y="0"/>
                    </a:lnTo>
                    <a:lnTo>
                      <a:pt x="91710" y="142201"/>
                    </a:lnTo>
                    <a:lnTo>
                      <a:pt x="147354" y="0"/>
                    </a:lnTo>
                    <a:lnTo>
                      <a:pt x="182389" y="0"/>
                    </a:lnTo>
                    <a:lnTo>
                      <a:pt x="105792" y="186510"/>
                    </a:lnTo>
                    <a:lnTo>
                      <a:pt x="76940" y="18651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0" name="Google Shape;40;p7"/>
              <p:cNvSpPr/>
              <p:nvPr/>
            </p:nvSpPr>
            <p:spPr>
              <a:xfrm>
                <a:off x="7804193" y="608593"/>
                <a:ext cx="135331" cy="145638"/>
              </a:xfrm>
              <a:custGeom>
                <a:avLst/>
                <a:gdLst/>
                <a:ahLst/>
                <a:cxnLst/>
                <a:rect l="l" t="t" r="r" b="b"/>
                <a:pathLst>
                  <a:path w="135331" h="145638" extrusionOk="0">
                    <a:moveTo>
                      <a:pt x="0" y="73505"/>
                    </a:moveTo>
                    <a:lnTo>
                      <a:pt x="0" y="72818"/>
                    </a:lnTo>
                    <a:cubicBezTo>
                      <a:pt x="0" y="32974"/>
                      <a:pt x="28165" y="0"/>
                      <a:pt x="68353" y="0"/>
                    </a:cubicBezTo>
                    <a:cubicBezTo>
                      <a:pt x="112662" y="0"/>
                      <a:pt x="135332" y="35035"/>
                      <a:pt x="135332" y="75222"/>
                    </a:cubicBezTo>
                    <a:cubicBezTo>
                      <a:pt x="135332" y="77970"/>
                      <a:pt x="134988" y="81062"/>
                      <a:pt x="134644" y="84153"/>
                    </a:cubicBezTo>
                    <a:lnTo>
                      <a:pt x="31944" y="84153"/>
                    </a:lnTo>
                    <a:cubicBezTo>
                      <a:pt x="35379" y="106823"/>
                      <a:pt x="51522" y="119531"/>
                      <a:pt x="72131" y="119531"/>
                    </a:cubicBezTo>
                    <a:cubicBezTo>
                      <a:pt x="87588" y="119531"/>
                      <a:pt x="98923" y="113692"/>
                      <a:pt x="109914" y="102701"/>
                    </a:cubicBezTo>
                    <a:lnTo>
                      <a:pt x="128805" y="119531"/>
                    </a:lnTo>
                    <a:cubicBezTo>
                      <a:pt x="115753" y="135332"/>
                      <a:pt x="97205" y="145636"/>
                      <a:pt x="71788" y="145636"/>
                    </a:cubicBezTo>
                    <a:cubicBezTo>
                      <a:pt x="31257" y="145980"/>
                      <a:pt x="0" y="116440"/>
                      <a:pt x="0" y="73505"/>
                    </a:cubicBezTo>
                    <a:close/>
                    <a:moveTo>
                      <a:pt x="103388" y="63201"/>
                    </a:moveTo>
                    <a:cubicBezTo>
                      <a:pt x="101327" y="42592"/>
                      <a:pt x="88962" y="26448"/>
                      <a:pt x="68009" y="26448"/>
                    </a:cubicBezTo>
                    <a:cubicBezTo>
                      <a:pt x="48431" y="26448"/>
                      <a:pt x="34692" y="41561"/>
                      <a:pt x="31944" y="63201"/>
                    </a:cubicBezTo>
                    <a:lnTo>
                      <a:pt x="103388" y="63201"/>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1" name="Google Shape;41;p7"/>
              <p:cNvSpPr/>
              <p:nvPr/>
            </p:nvSpPr>
            <p:spPr>
              <a:xfrm>
                <a:off x="7966660" y="608593"/>
                <a:ext cx="125370" cy="142544"/>
              </a:xfrm>
              <a:custGeom>
                <a:avLst/>
                <a:gdLst/>
                <a:ahLst/>
                <a:cxnLst/>
                <a:rect l="l" t="t" r="r" b="b"/>
                <a:pathLst>
                  <a:path w="125370" h="142544" extrusionOk="0">
                    <a:moveTo>
                      <a:pt x="0" y="3091"/>
                    </a:moveTo>
                    <a:lnTo>
                      <a:pt x="31944" y="3091"/>
                    </a:lnTo>
                    <a:lnTo>
                      <a:pt x="31944" y="24387"/>
                    </a:lnTo>
                    <a:cubicBezTo>
                      <a:pt x="40874" y="11335"/>
                      <a:pt x="53926" y="0"/>
                      <a:pt x="75566" y="0"/>
                    </a:cubicBezTo>
                    <a:cubicBezTo>
                      <a:pt x="107166" y="0"/>
                      <a:pt x="125371" y="21296"/>
                      <a:pt x="125371" y="53583"/>
                    </a:cubicBezTo>
                    <a:lnTo>
                      <a:pt x="125371" y="142545"/>
                    </a:lnTo>
                    <a:lnTo>
                      <a:pt x="93427" y="142545"/>
                    </a:lnTo>
                    <a:lnTo>
                      <a:pt x="93427" y="63201"/>
                    </a:lnTo>
                    <a:cubicBezTo>
                      <a:pt x="93427" y="41561"/>
                      <a:pt x="82436" y="29196"/>
                      <a:pt x="63544" y="29196"/>
                    </a:cubicBezTo>
                    <a:cubicBezTo>
                      <a:pt x="44996" y="29196"/>
                      <a:pt x="31944" y="42248"/>
                      <a:pt x="31944" y="63888"/>
                    </a:cubicBezTo>
                    <a:lnTo>
                      <a:pt x="31944" y="142545"/>
                    </a:lnTo>
                    <a:lnTo>
                      <a:pt x="0" y="142545"/>
                    </a:lnTo>
                    <a:lnTo>
                      <a:pt x="0" y="3091"/>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2" name="Google Shape;42;p7"/>
              <p:cNvSpPr/>
              <p:nvPr/>
            </p:nvSpPr>
            <p:spPr>
              <a:xfrm>
                <a:off x="8228392" y="611684"/>
                <a:ext cx="125714" cy="142888"/>
              </a:xfrm>
              <a:custGeom>
                <a:avLst/>
                <a:gdLst/>
                <a:ahLst/>
                <a:cxnLst/>
                <a:rect l="l" t="t" r="r" b="b"/>
                <a:pathLst>
                  <a:path w="125714" h="142888" extrusionOk="0">
                    <a:moveTo>
                      <a:pt x="0" y="88962"/>
                    </a:moveTo>
                    <a:lnTo>
                      <a:pt x="0" y="0"/>
                    </a:lnTo>
                    <a:lnTo>
                      <a:pt x="31944" y="0"/>
                    </a:lnTo>
                    <a:lnTo>
                      <a:pt x="31944" y="79344"/>
                    </a:lnTo>
                    <a:cubicBezTo>
                      <a:pt x="31944" y="100983"/>
                      <a:pt x="42935" y="113349"/>
                      <a:pt x="61827" y="113349"/>
                    </a:cubicBezTo>
                    <a:cubicBezTo>
                      <a:pt x="80375" y="113349"/>
                      <a:pt x="93427" y="100640"/>
                      <a:pt x="93427" y="79001"/>
                    </a:cubicBezTo>
                    <a:lnTo>
                      <a:pt x="93427" y="0"/>
                    </a:lnTo>
                    <a:lnTo>
                      <a:pt x="125714" y="0"/>
                    </a:lnTo>
                    <a:lnTo>
                      <a:pt x="125714" y="139797"/>
                    </a:lnTo>
                    <a:lnTo>
                      <a:pt x="93427" y="139797"/>
                    </a:lnTo>
                    <a:lnTo>
                      <a:pt x="93427" y="118158"/>
                    </a:lnTo>
                    <a:cubicBezTo>
                      <a:pt x="84496" y="131210"/>
                      <a:pt x="71444" y="142888"/>
                      <a:pt x="49805" y="142888"/>
                    </a:cubicBezTo>
                    <a:cubicBezTo>
                      <a:pt x="18205" y="142545"/>
                      <a:pt x="0" y="121592"/>
                      <a:pt x="0" y="88962"/>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3" name="Google Shape;43;p7"/>
              <p:cNvSpPr/>
              <p:nvPr/>
            </p:nvSpPr>
            <p:spPr>
              <a:xfrm>
                <a:off x="8389142" y="609227"/>
                <a:ext cx="81404" cy="142597"/>
              </a:xfrm>
              <a:custGeom>
                <a:avLst/>
                <a:gdLst/>
                <a:ahLst/>
                <a:cxnLst/>
                <a:rect l="l" t="t" r="r" b="b"/>
                <a:pathLst>
                  <a:path w="81404" h="142597" extrusionOk="0">
                    <a:moveTo>
                      <a:pt x="0" y="2457"/>
                    </a:moveTo>
                    <a:lnTo>
                      <a:pt x="31944" y="2457"/>
                    </a:lnTo>
                    <a:lnTo>
                      <a:pt x="31944" y="34058"/>
                    </a:lnTo>
                    <a:cubicBezTo>
                      <a:pt x="40531" y="13105"/>
                      <a:pt x="56674" y="-977"/>
                      <a:pt x="81405" y="53"/>
                    </a:cubicBezTo>
                    <a:lnTo>
                      <a:pt x="81405" y="34058"/>
                    </a:lnTo>
                    <a:lnTo>
                      <a:pt x="79687" y="34058"/>
                    </a:lnTo>
                    <a:cubicBezTo>
                      <a:pt x="51522" y="34058"/>
                      <a:pt x="31944" y="52262"/>
                      <a:pt x="31944" y="89358"/>
                    </a:cubicBezTo>
                    <a:lnTo>
                      <a:pt x="31944" y="142598"/>
                    </a:lnTo>
                    <a:lnTo>
                      <a:pt x="0" y="142598"/>
                    </a:lnTo>
                    <a:lnTo>
                      <a:pt x="0" y="2457"/>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4" name="Google Shape;44;p7"/>
              <p:cNvSpPr/>
              <p:nvPr/>
            </p:nvSpPr>
            <p:spPr>
              <a:xfrm>
                <a:off x="8481194" y="608593"/>
                <a:ext cx="135331" cy="145638"/>
              </a:xfrm>
              <a:custGeom>
                <a:avLst/>
                <a:gdLst/>
                <a:ahLst/>
                <a:cxnLst/>
                <a:rect l="l" t="t" r="r" b="b"/>
                <a:pathLst>
                  <a:path w="135331" h="145638" extrusionOk="0">
                    <a:moveTo>
                      <a:pt x="0" y="73505"/>
                    </a:moveTo>
                    <a:lnTo>
                      <a:pt x="0" y="72818"/>
                    </a:lnTo>
                    <a:cubicBezTo>
                      <a:pt x="0" y="32974"/>
                      <a:pt x="28166" y="0"/>
                      <a:pt x="68353" y="0"/>
                    </a:cubicBezTo>
                    <a:cubicBezTo>
                      <a:pt x="112662" y="0"/>
                      <a:pt x="135332" y="35035"/>
                      <a:pt x="135332" y="75222"/>
                    </a:cubicBezTo>
                    <a:cubicBezTo>
                      <a:pt x="135332" y="77970"/>
                      <a:pt x="134988" y="81062"/>
                      <a:pt x="134645" y="84153"/>
                    </a:cubicBezTo>
                    <a:lnTo>
                      <a:pt x="31944" y="84153"/>
                    </a:lnTo>
                    <a:cubicBezTo>
                      <a:pt x="35379" y="106823"/>
                      <a:pt x="51522" y="119531"/>
                      <a:pt x="72131" y="119531"/>
                    </a:cubicBezTo>
                    <a:cubicBezTo>
                      <a:pt x="87588" y="119531"/>
                      <a:pt x="98923" y="113692"/>
                      <a:pt x="109914" y="102701"/>
                    </a:cubicBezTo>
                    <a:lnTo>
                      <a:pt x="128805" y="119531"/>
                    </a:lnTo>
                    <a:cubicBezTo>
                      <a:pt x="115410" y="135332"/>
                      <a:pt x="97205" y="145636"/>
                      <a:pt x="71788" y="145636"/>
                    </a:cubicBezTo>
                    <a:cubicBezTo>
                      <a:pt x="31257" y="145980"/>
                      <a:pt x="0" y="116440"/>
                      <a:pt x="0" y="73505"/>
                    </a:cubicBezTo>
                    <a:close/>
                    <a:moveTo>
                      <a:pt x="103388" y="63201"/>
                    </a:moveTo>
                    <a:cubicBezTo>
                      <a:pt x="101327" y="42592"/>
                      <a:pt x="88962" y="26448"/>
                      <a:pt x="68009" y="26448"/>
                    </a:cubicBezTo>
                    <a:cubicBezTo>
                      <a:pt x="48431" y="26448"/>
                      <a:pt x="34692" y="41561"/>
                      <a:pt x="31944" y="63201"/>
                    </a:cubicBezTo>
                    <a:lnTo>
                      <a:pt x="103388" y="63201"/>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5" name="Google Shape;45;p7"/>
              <p:cNvSpPr/>
              <p:nvPr/>
            </p:nvSpPr>
            <p:spPr>
              <a:xfrm>
                <a:off x="8632326" y="609280"/>
                <a:ext cx="110944" cy="145292"/>
              </a:xfrm>
              <a:custGeom>
                <a:avLst/>
                <a:gdLst/>
                <a:ahLst/>
                <a:cxnLst/>
                <a:rect l="l" t="t" r="r" b="b"/>
                <a:pathLst>
                  <a:path w="110944" h="145292" extrusionOk="0">
                    <a:moveTo>
                      <a:pt x="0" y="123997"/>
                    </a:moveTo>
                    <a:lnTo>
                      <a:pt x="14426" y="102357"/>
                    </a:lnTo>
                    <a:cubicBezTo>
                      <a:pt x="29883" y="113692"/>
                      <a:pt x="46027" y="119532"/>
                      <a:pt x="60109" y="119532"/>
                    </a:cubicBezTo>
                    <a:cubicBezTo>
                      <a:pt x="73848" y="119532"/>
                      <a:pt x="81749" y="113692"/>
                      <a:pt x="81749" y="104418"/>
                    </a:cubicBezTo>
                    <a:lnTo>
                      <a:pt x="81749" y="103731"/>
                    </a:lnTo>
                    <a:cubicBezTo>
                      <a:pt x="81749" y="92740"/>
                      <a:pt x="66979" y="89305"/>
                      <a:pt x="50492" y="84153"/>
                    </a:cubicBezTo>
                    <a:cubicBezTo>
                      <a:pt x="29883" y="78314"/>
                      <a:pt x="6870" y="69727"/>
                      <a:pt x="6870" y="43279"/>
                    </a:cubicBezTo>
                    <a:lnTo>
                      <a:pt x="6870" y="42592"/>
                    </a:lnTo>
                    <a:cubicBezTo>
                      <a:pt x="6870" y="16144"/>
                      <a:pt x="28853" y="0"/>
                      <a:pt x="56674" y="0"/>
                    </a:cubicBezTo>
                    <a:cubicBezTo>
                      <a:pt x="74192" y="0"/>
                      <a:pt x="93083" y="6183"/>
                      <a:pt x="107853" y="15800"/>
                    </a:cubicBezTo>
                    <a:lnTo>
                      <a:pt x="95145" y="38470"/>
                    </a:lnTo>
                    <a:cubicBezTo>
                      <a:pt x="81749" y="30226"/>
                      <a:pt x="67322" y="25418"/>
                      <a:pt x="55644" y="25418"/>
                    </a:cubicBezTo>
                    <a:cubicBezTo>
                      <a:pt x="43279" y="25418"/>
                      <a:pt x="36066" y="31257"/>
                      <a:pt x="36066" y="39157"/>
                    </a:cubicBezTo>
                    <a:lnTo>
                      <a:pt x="36066" y="39844"/>
                    </a:lnTo>
                    <a:cubicBezTo>
                      <a:pt x="36066" y="50148"/>
                      <a:pt x="51179" y="54270"/>
                      <a:pt x="67666" y="59766"/>
                    </a:cubicBezTo>
                    <a:cubicBezTo>
                      <a:pt x="87931" y="65948"/>
                      <a:pt x="110945" y="75222"/>
                      <a:pt x="110945" y="100640"/>
                    </a:cubicBezTo>
                    <a:lnTo>
                      <a:pt x="110945" y="101327"/>
                    </a:lnTo>
                    <a:cubicBezTo>
                      <a:pt x="110945" y="130523"/>
                      <a:pt x="88275" y="145293"/>
                      <a:pt x="59079" y="145293"/>
                    </a:cubicBezTo>
                    <a:cubicBezTo>
                      <a:pt x="39500" y="144606"/>
                      <a:pt x="17517" y="137736"/>
                      <a:pt x="0" y="123997"/>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nvGrpSpPr>
              <p:cNvPr id="46" name="Google Shape;46;p7"/>
              <p:cNvGrpSpPr/>
              <p:nvPr/>
            </p:nvGrpSpPr>
            <p:grpSpPr>
              <a:xfrm>
                <a:off x="8115043" y="573557"/>
                <a:ext cx="87244" cy="180328"/>
                <a:chOff x="8115043" y="573557"/>
                <a:chExt cx="87244" cy="180328"/>
              </a:xfrm>
            </p:grpSpPr>
            <p:sp>
              <p:nvSpPr>
                <p:cNvPr id="47" name="Google Shape;47;p7"/>
                <p:cNvSpPr/>
                <p:nvPr/>
              </p:nvSpPr>
              <p:spPr>
                <a:xfrm>
                  <a:off x="8132561" y="692746"/>
                  <a:ext cx="69039" cy="61139"/>
                </a:xfrm>
                <a:custGeom>
                  <a:avLst/>
                  <a:gdLst/>
                  <a:ahLst/>
                  <a:cxnLst/>
                  <a:rect l="l" t="t" r="r" b="b"/>
                  <a:pathLst>
                    <a:path w="69039" h="61139" extrusionOk="0">
                      <a:moveTo>
                        <a:pt x="31944" y="15113"/>
                      </a:moveTo>
                      <a:lnTo>
                        <a:pt x="31944" y="0"/>
                      </a:lnTo>
                      <a:lnTo>
                        <a:pt x="0" y="0"/>
                      </a:lnTo>
                      <a:lnTo>
                        <a:pt x="0" y="20265"/>
                      </a:lnTo>
                      <a:cubicBezTo>
                        <a:pt x="0" y="50835"/>
                        <a:pt x="16831" y="61140"/>
                        <a:pt x="40188" y="61140"/>
                      </a:cubicBezTo>
                      <a:cubicBezTo>
                        <a:pt x="52209" y="61140"/>
                        <a:pt x="61140" y="58392"/>
                        <a:pt x="69040" y="53926"/>
                      </a:cubicBezTo>
                      <a:lnTo>
                        <a:pt x="69040" y="27822"/>
                      </a:lnTo>
                      <a:cubicBezTo>
                        <a:pt x="62857" y="30913"/>
                        <a:pt x="56331" y="32631"/>
                        <a:pt x="49118" y="32631"/>
                      </a:cubicBezTo>
                      <a:cubicBezTo>
                        <a:pt x="38470" y="32287"/>
                        <a:pt x="31944" y="27479"/>
                        <a:pt x="31944" y="15113"/>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8" name="Google Shape;48;p7"/>
                <p:cNvSpPr/>
                <p:nvPr/>
              </p:nvSpPr>
              <p:spPr>
                <a:xfrm>
                  <a:off x="8115043" y="573557"/>
                  <a:ext cx="87244" cy="98235"/>
                </a:xfrm>
                <a:custGeom>
                  <a:avLst/>
                  <a:gdLst/>
                  <a:ahLst/>
                  <a:cxnLst/>
                  <a:rect l="l" t="t" r="r" b="b"/>
                  <a:pathLst>
                    <a:path w="87244" h="98235" extrusionOk="0">
                      <a:moveTo>
                        <a:pt x="49461" y="38126"/>
                      </a:moveTo>
                      <a:lnTo>
                        <a:pt x="49461" y="0"/>
                      </a:lnTo>
                      <a:lnTo>
                        <a:pt x="17517" y="0"/>
                      </a:lnTo>
                      <a:lnTo>
                        <a:pt x="17517" y="38126"/>
                      </a:lnTo>
                      <a:lnTo>
                        <a:pt x="0" y="38126"/>
                      </a:lnTo>
                      <a:lnTo>
                        <a:pt x="0" y="65605"/>
                      </a:lnTo>
                      <a:lnTo>
                        <a:pt x="17517" y="65605"/>
                      </a:lnTo>
                      <a:lnTo>
                        <a:pt x="17517" y="98236"/>
                      </a:lnTo>
                      <a:lnTo>
                        <a:pt x="49461" y="98236"/>
                      </a:lnTo>
                      <a:lnTo>
                        <a:pt x="49461" y="65605"/>
                      </a:lnTo>
                      <a:lnTo>
                        <a:pt x="87244" y="65605"/>
                      </a:lnTo>
                      <a:lnTo>
                        <a:pt x="87244" y="38126"/>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nvGrpSpPr>
              <p:cNvPr id="49" name="Google Shape;49;p7"/>
              <p:cNvGrpSpPr/>
              <p:nvPr/>
            </p:nvGrpSpPr>
            <p:grpSpPr>
              <a:xfrm>
                <a:off x="7642413" y="802316"/>
                <a:ext cx="1097423" cy="51522"/>
                <a:chOff x="7642413" y="802316"/>
                <a:chExt cx="1097423" cy="51522"/>
              </a:xfrm>
            </p:grpSpPr>
            <p:sp>
              <p:nvSpPr>
                <p:cNvPr id="50" name="Google Shape;50;p7"/>
                <p:cNvSpPr/>
                <p:nvPr/>
              </p:nvSpPr>
              <p:spPr>
                <a:xfrm>
                  <a:off x="7642413" y="803346"/>
                  <a:ext cx="35722" cy="49461"/>
                </a:xfrm>
                <a:custGeom>
                  <a:avLst/>
                  <a:gdLst/>
                  <a:ahLst/>
                  <a:cxnLst/>
                  <a:rect l="l" t="t" r="r" b="b"/>
                  <a:pathLst>
                    <a:path w="35722" h="49461" extrusionOk="0">
                      <a:moveTo>
                        <a:pt x="0" y="0"/>
                      </a:moveTo>
                      <a:lnTo>
                        <a:pt x="10991" y="0"/>
                      </a:lnTo>
                      <a:lnTo>
                        <a:pt x="10991" y="39500"/>
                      </a:lnTo>
                      <a:lnTo>
                        <a:pt x="35722" y="39500"/>
                      </a:lnTo>
                      <a:lnTo>
                        <a:pt x="35722" y="49461"/>
                      </a:lnTo>
                      <a:lnTo>
                        <a:pt x="0" y="49461"/>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1" name="Google Shape;51;p7"/>
                <p:cNvSpPr/>
                <p:nvPr/>
              </p:nvSpPr>
              <p:spPr>
                <a:xfrm>
                  <a:off x="7694622" y="803346"/>
                  <a:ext cx="37782" cy="49117"/>
                </a:xfrm>
                <a:custGeom>
                  <a:avLst/>
                  <a:gdLst/>
                  <a:ahLst/>
                  <a:cxnLst/>
                  <a:rect l="l" t="t" r="r" b="b"/>
                  <a:pathLst>
                    <a:path w="37782" h="49117" extrusionOk="0">
                      <a:moveTo>
                        <a:pt x="0" y="0"/>
                      </a:moveTo>
                      <a:lnTo>
                        <a:pt x="37440" y="0"/>
                      </a:lnTo>
                      <a:lnTo>
                        <a:pt x="37440" y="9618"/>
                      </a:lnTo>
                      <a:lnTo>
                        <a:pt x="10992" y="9618"/>
                      </a:lnTo>
                      <a:lnTo>
                        <a:pt x="10992" y="19578"/>
                      </a:lnTo>
                      <a:lnTo>
                        <a:pt x="34348" y="19578"/>
                      </a:lnTo>
                      <a:lnTo>
                        <a:pt x="34348" y="29196"/>
                      </a:lnTo>
                      <a:lnTo>
                        <a:pt x="10992" y="29196"/>
                      </a:lnTo>
                      <a:lnTo>
                        <a:pt x="10992" y="39500"/>
                      </a:lnTo>
                      <a:lnTo>
                        <a:pt x="37783" y="39500"/>
                      </a:lnTo>
                      <a:lnTo>
                        <a:pt x="37783" y="49118"/>
                      </a:lnTo>
                      <a:lnTo>
                        <a:pt x="0" y="49118"/>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2" name="Google Shape;52;p7"/>
                <p:cNvSpPr/>
                <p:nvPr/>
              </p:nvSpPr>
              <p:spPr>
                <a:xfrm>
                  <a:off x="7750267" y="803346"/>
                  <a:ext cx="43965" cy="49461"/>
                </a:xfrm>
                <a:custGeom>
                  <a:avLst/>
                  <a:gdLst/>
                  <a:ahLst/>
                  <a:cxnLst/>
                  <a:rect l="l" t="t" r="r" b="b"/>
                  <a:pathLst>
                    <a:path w="43965" h="49461" extrusionOk="0">
                      <a:moveTo>
                        <a:pt x="0" y="0"/>
                      </a:moveTo>
                      <a:lnTo>
                        <a:pt x="9961" y="0"/>
                      </a:lnTo>
                      <a:lnTo>
                        <a:pt x="33318" y="30570"/>
                      </a:lnTo>
                      <a:lnTo>
                        <a:pt x="33318" y="0"/>
                      </a:lnTo>
                      <a:lnTo>
                        <a:pt x="43965" y="0"/>
                      </a:lnTo>
                      <a:lnTo>
                        <a:pt x="43965" y="49461"/>
                      </a:lnTo>
                      <a:lnTo>
                        <a:pt x="34692" y="49461"/>
                      </a:lnTo>
                      <a:lnTo>
                        <a:pt x="10648" y="17861"/>
                      </a:lnTo>
                      <a:lnTo>
                        <a:pt x="10648" y="49461"/>
                      </a:lnTo>
                      <a:lnTo>
                        <a:pt x="0" y="49461"/>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3" name="Google Shape;53;p7"/>
                <p:cNvSpPr/>
                <p:nvPr/>
              </p:nvSpPr>
              <p:spPr>
                <a:xfrm>
                  <a:off x="7814841" y="803346"/>
                  <a:ext cx="45683" cy="49461"/>
                </a:xfrm>
                <a:custGeom>
                  <a:avLst/>
                  <a:gdLst/>
                  <a:ahLst/>
                  <a:cxnLst/>
                  <a:rect l="l" t="t" r="r" b="b"/>
                  <a:pathLst>
                    <a:path w="45683" h="49461" extrusionOk="0">
                      <a:moveTo>
                        <a:pt x="0" y="0"/>
                      </a:moveTo>
                      <a:lnTo>
                        <a:pt x="19235" y="0"/>
                      </a:lnTo>
                      <a:cubicBezTo>
                        <a:pt x="34692" y="0"/>
                        <a:pt x="45683" y="10648"/>
                        <a:pt x="45683" y="24731"/>
                      </a:cubicBezTo>
                      <a:lnTo>
                        <a:pt x="45683" y="24731"/>
                      </a:lnTo>
                      <a:cubicBezTo>
                        <a:pt x="45683" y="38813"/>
                        <a:pt x="35035" y="49461"/>
                        <a:pt x="19235" y="49461"/>
                      </a:cubicBezTo>
                      <a:lnTo>
                        <a:pt x="0" y="49461"/>
                      </a:lnTo>
                      <a:lnTo>
                        <a:pt x="0" y="0"/>
                      </a:lnTo>
                      <a:close/>
                      <a:moveTo>
                        <a:pt x="10648" y="9618"/>
                      </a:moveTo>
                      <a:lnTo>
                        <a:pt x="10648" y="39500"/>
                      </a:lnTo>
                      <a:lnTo>
                        <a:pt x="18891" y="39500"/>
                      </a:lnTo>
                      <a:cubicBezTo>
                        <a:pt x="27822" y="39500"/>
                        <a:pt x="33661" y="33661"/>
                        <a:pt x="33661" y="24731"/>
                      </a:cubicBezTo>
                      <a:lnTo>
                        <a:pt x="33661" y="24731"/>
                      </a:lnTo>
                      <a:cubicBezTo>
                        <a:pt x="33661" y="15800"/>
                        <a:pt x="27479" y="9961"/>
                        <a:pt x="18891" y="9961"/>
                      </a:cubicBezTo>
                      <a:lnTo>
                        <a:pt x="10648" y="9961"/>
                      </a:lnTo>
                      <a:lnTo>
                        <a:pt x="10648" y="9618"/>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4" name="Google Shape;54;p7"/>
                <p:cNvSpPr/>
                <p:nvPr/>
              </p:nvSpPr>
              <p:spPr>
                <a:xfrm>
                  <a:off x="7879072" y="803346"/>
                  <a:ext cx="10991" cy="49461"/>
                </a:xfrm>
                <a:custGeom>
                  <a:avLst/>
                  <a:gdLst/>
                  <a:ahLst/>
                  <a:cxnLst/>
                  <a:rect l="l" t="t" r="r" b="b"/>
                  <a:pathLst>
                    <a:path w="10991" h="49461" extrusionOk="0">
                      <a:moveTo>
                        <a:pt x="0" y="0"/>
                      </a:moveTo>
                      <a:lnTo>
                        <a:pt x="10991" y="0"/>
                      </a:lnTo>
                      <a:lnTo>
                        <a:pt x="10991" y="49461"/>
                      </a:lnTo>
                      <a:lnTo>
                        <a:pt x="0" y="49461"/>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5" name="Google Shape;55;p7"/>
                <p:cNvSpPr/>
                <p:nvPr/>
              </p:nvSpPr>
              <p:spPr>
                <a:xfrm>
                  <a:off x="7910672" y="803346"/>
                  <a:ext cx="43965" cy="49461"/>
                </a:xfrm>
                <a:custGeom>
                  <a:avLst/>
                  <a:gdLst/>
                  <a:ahLst/>
                  <a:cxnLst/>
                  <a:rect l="l" t="t" r="r" b="b"/>
                  <a:pathLst>
                    <a:path w="43965" h="49461" extrusionOk="0">
                      <a:moveTo>
                        <a:pt x="0" y="0"/>
                      </a:moveTo>
                      <a:lnTo>
                        <a:pt x="9961" y="0"/>
                      </a:lnTo>
                      <a:lnTo>
                        <a:pt x="33318" y="30570"/>
                      </a:lnTo>
                      <a:lnTo>
                        <a:pt x="33318" y="0"/>
                      </a:lnTo>
                      <a:lnTo>
                        <a:pt x="43966" y="0"/>
                      </a:lnTo>
                      <a:lnTo>
                        <a:pt x="43966" y="49461"/>
                      </a:lnTo>
                      <a:lnTo>
                        <a:pt x="34692" y="49461"/>
                      </a:lnTo>
                      <a:lnTo>
                        <a:pt x="10648" y="17861"/>
                      </a:lnTo>
                      <a:lnTo>
                        <a:pt x="10648" y="49461"/>
                      </a:lnTo>
                      <a:lnTo>
                        <a:pt x="0" y="49461"/>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6" name="Google Shape;56;p7"/>
                <p:cNvSpPr/>
                <p:nvPr/>
              </p:nvSpPr>
              <p:spPr>
                <a:xfrm>
                  <a:off x="7972842" y="802316"/>
                  <a:ext cx="47743" cy="51178"/>
                </a:xfrm>
                <a:custGeom>
                  <a:avLst/>
                  <a:gdLst/>
                  <a:ahLst/>
                  <a:cxnLst/>
                  <a:rect l="l" t="t" r="r" b="b"/>
                  <a:pathLst>
                    <a:path w="47743" h="51178" extrusionOk="0">
                      <a:moveTo>
                        <a:pt x="0" y="25761"/>
                      </a:moveTo>
                      <a:lnTo>
                        <a:pt x="0" y="25761"/>
                      </a:lnTo>
                      <a:cubicBezTo>
                        <a:pt x="0" y="11678"/>
                        <a:pt x="10992" y="0"/>
                        <a:pt x="26104" y="0"/>
                      </a:cubicBezTo>
                      <a:cubicBezTo>
                        <a:pt x="35035" y="0"/>
                        <a:pt x="40531" y="2404"/>
                        <a:pt x="45683" y="6870"/>
                      </a:cubicBezTo>
                      <a:lnTo>
                        <a:pt x="38814" y="15113"/>
                      </a:lnTo>
                      <a:cubicBezTo>
                        <a:pt x="35035" y="12022"/>
                        <a:pt x="31601" y="9961"/>
                        <a:pt x="25761" y="9961"/>
                      </a:cubicBezTo>
                      <a:cubicBezTo>
                        <a:pt x="17861" y="9961"/>
                        <a:pt x="11678" y="16831"/>
                        <a:pt x="11678" y="25418"/>
                      </a:cubicBezTo>
                      <a:lnTo>
                        <a:pt x="11678" y="25418"/>
                      </a:lnTo>
                      <a:cubicBezTo>
                        <a:pt x="11678" y="34348"/>
                        <a:pt x="17861" y="41218"/>
                        <a:pt x="26792" y="41218"/>
                      </a:cubicBezTo>
                      <a:cubicBezTo>
                        <a:pt x="30913" y="41218"/>
                        <a:pt x="34348" y="40187"/>
                        <a:pt x="37096" y="38126"/>
                      </a:cubicBezTo>
                      <a:lnTo>
                        <a:pt x="37096" y="30913"/>
                      </a:lnTo>
                      <a:lnTo>
                        <a:pt x="26104" y="30913"/>
                      </a:lnTo>
                      <a:lnTo>
                        <a:pt x="26104" y="21639"/>
                      </a:lnTo>
                      <a:lnTo>
                        <a:pt x="47744" y="21639"/>
                      </a:lnTo>
                      <a:lnTo>
                        <a:pt x="47744" y="43279"/>
                      </a:lnTo>
                      <a:cubicBezTo>
                        <a:pt x="42592" y="47744"/>
                        <a:pt x="35722" y="51179"/>
                        <a:pt x="26448" y="51179"/>
                      </a:cubicBezTo>
                      <a:cubicBezTo>
                        <a:pt x="10648" y="51179"/>
                        <a:pt x="0" y="40531"/>
                        <a:pt x="0" y="25761"/>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7" name="Google Shape;57;p7"/>
                <p:cNvSpPr/>
                <p:nvPr/>
              </p:nvSpPr>
              <p:spPr>
                <a:xfrm>
                  <a:off x="8064895" y="803346"/>
                  <a:ext cx="40874" cy="49461"/>
                </a:xfrm>
                <a:custGeom>
                  <a:avLst/>
                  <a:gdLst/>
                  <a:ahLst/>
                  <a:cxnLst/>
                  <a:rect l="l" t="t" r="r" b="b"/>
                  <a:pathLst>
                    <a:path w="40874" h="49461" extrusionOk="0">
                      <a:moveTo>
                        <a:pt x="15113" y="9961"/>
                      </a:moveTo>
                      <a:lnTo>
                        <a:pt x="0" y="9961"/>
                      </a:lnTo>
                      <a:lnTo>
                        <a:pt x="0" y="0"/>
                      </a:lnTo>
                      <a:lnTo>
                        <a:pt x="40874" y="0"/>
                      </a:lnTo>
                      <a:lnTo>
                        <a:pt x="40874" y="9961"/>
                      </a:lnTo>
                      <a:lnTo>
                        <a:pt x="25761" y="9961"/>
                      </a:lnTo>
                      <a:lnTo>
                        <a:pt x="25761" y="49461"/>
                      </a:lnTo>
                      <a:lnTo>
                        <a:pt x="14769" y="49461"/>
                      </a:lnTo>
                      <a:lnTo>
                        <a:pt x="15113" y="9961"/>
                      </a:lnTo>
                      <a:lnTo>
                        <a:pt x="15113" y="9961"/>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8" name="Google Shape;58;p7"/>
                <p:cNvSpPr/>
                <p:nvPr/>
              </p:nvSpPr>
              <p:spPr>
                <a:xfrm>
                  <a:off x="8122600" y="803346"/>
                  <a:ext cx="37782" cy="49117"/>
                </a:xfrm>
                <a:custGeom>
                  <a:avLst/>
                  <a:gdLst/>
                  <a:ahLst/>
                  <a:cxnLst/>
                  <a:rect l="l" t="t" r="r" b="b"/>
                  <a:pathLst>
                    <a:path w="37782" h="49117" extrusionOk="0">
                      <a:moveTo>
                        <a:pt x="0" y="0"/>
                      </a:moveTo>
                      <a:lnTo>
                        <a:pt x="37440" y="0"/>
                      </a:lnTo>
                      <a:lnTo>
                        <a:pt x="37440" y="9618"/>
                      </a:lnTo>
                      <a:lnTo>
                        <a:pt x="10992" y="9618"/>
                      </a:lnTo>
                      <a:lnTo>
                        <a:pt x="10992" y="19578"/>
                      </a:lnTo>
                      <a:lnTo>
                        <a:pt x="34348" y="19578"/>
                      </a:lnTo>
                      <a:lnTo>
                        <a:pt x="34348" y="29196"/>
                      </a:lnTo>
                      <a:lnTo>
                        <a:pt x="10992" y="29196"/>
                      </a:lnTo>
                      <a:lnTo>
                        <a:pt x="10992" y="39500"/>
                      </a:lnTo>
                      <a:lnTo>
                        <a:pt x="37783" y="39500"/>
                      </a:lnTo>
                      <a:lnTo>
                        <a:pt x="37783" y="49118"/>
                      </a:lnTo>
                      <a:lnTo>
                        <a:pt x="0" y="49118"/>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9" name="Google Shape;59;p7"/>
                <p:cNvSpPr/>
                <p:nvPr/>
              </p:nvSpPr>
              <p:spPr>
                <a:xfrm>
                  <a:off x="8176183" y="802316"/>
                  <a:ext cx="45682" cy="50842"/>
                </a:xfrm>
                <a:custGeom>
                  <a:avLst/>
                  <a:gdLst/>
                  <a:ahLst/>
                  <a:cxnLst/>
                  <a:rect l="l" t="t" r="r" b="b"/>
                  <a:pathLst>
                    <a:path w="45682" h="50842" extrusionOk="0">
                      <a:moveTo>
                        <a:pt x="0" y="25761"/>
                      </a:moveTo>
                      <a:lnTo>
                        <a:pt x="0" y="25761"/>
                      </a:lnTo>
                      <a:cubicBezTo>
                        <a:pt x="0" y="11678"/>
                        <a:pt x="10648" y="0"/>
                        <a:pt x="25761" y="0"/>
                      </a:cubicBezTo>
                      <a:cubicBezTo>
                        <a:pt x="35035" y="0"/>
                        <a:pt x="40531" y="3091"/>
                        <a:pt x="45339" y="7557"/>
                      </a:cubicBezTo>
                      <a:lnTo>
                        <a:pt x="38470" y="15457"/>
                      </a:lnTo>
                      <a:cubicBezTo>
                        <a:pt x="34692" y="12022"/>
                        <a:pt x="30913" y="9961"/>
                        <a:pt x="25761" y="9961"/>
                      </a:cubicBezTo>
                      <a:cubicBezTo>
                        <a:pt x="17517" y="9961"/>
                        <a:pt x="11335" y="16831"/>
                        <a:pt x="11335" y="25418"/>
                      </a:cubicBezTo>
                      <a:lnTo>
                        <a:pt x="11335" y="25418"/>
                      </a:lnTo>
                      <a:cubicBezTo>
                        <a:pt x="11335" y="34005"/>
                        <a:pt x="17174" y="40874"/>
                        <a:pt x="25761" y="40874"/>
                      </a:cubicBezTo>
                      <a:cubicBezTo>
                        <a:pt x="31257" y="40874"/>
                        <a:pt x="35035" y="38470"/>
                        <a:pt x="38813" y="35035"/>
                      </a:cubicBezTo>
                      <a:lnTo>
                        <a:pt x="45683" y="41905"/>
                      </a:lnTo>
                      <a:cubicBezTo>
                        <a:pt x="40531" y="47400"/>
                        <a:pt x="35035" y="50835"/>
                        <a:pt x="25417" y="50835"/>
                      </a:cubicBezTo>
                      <a:cubicBezTo>
                        <a:pt x="10991" y="51179"/>
                        <a:pt x="0" y="39844"/>
                        <a:pt x="0" y="25761"/>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0" name="Google Shape;60;p7"/>
                <p:cNvSpPr/>
                <p:nvPr/>
              </p:nvSpPr>
              <p:spPr>
                <a:xfrm>
                  <a:off x="8239040" y="803346"/>
                  <a:ext cx="41904" cy="49461"/>
                </a:xfrm>
                <a:custGeom>
                  <a:avLst/>
                  <a:gdLst/>
                  <a:ahLst/>
                  <a:cxnLst/>
                  <a:rect l="l" t="t" r="r" b="b"/>
                  <a:pathLst>
                    <a:path w="41904" h="49461" extrusionOk="0">
                      <a:moveTo>
                        <a:pt x="0" y="0"/>
                      </a:moveTo>
                      <a:lnTo>
                        <a:pt x="10992" y="0"/>
                      </a:lnTo>
                      <a:lnTo>
                        <a:pt x="10992" y="19578"/>
                      </a:lnTo>
                      <a:lnTo>
                        <a:pt x="30913" y="19578"/>
                      </a:lnTo>
                      <a:lnTo>
                        <a:pt x="30913" y="0"/>
                      </a:lnTo>
                      <a:lnTo>
                        <a:pt x="41905" y="0"/>
                      </a:lnTo>
                      <a:lnTo>
                        <a:pt x="41905" y="49461"/>
                      </a:lnTo>
                      <a:lnTo>
                        <a:pt x="30913" y="49461"/>
                      </a:lnTo>
                      <a:lnTo>
                        <a:pt x="30913" y="29539"/>
                      </a:lnTo>
                      <a:lnTo>
                        <a:pt x="10992" y="29539"/>
                      </a:lnTo>
                      <a:lnTo>
                        <a:pt x="10992" y="49461"/>
                      </a:lnTo>
                      <a:lnTo>
                        <a:pt x="0" y="49461"/>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1" name="Google Shape;61;p7"/>
                <p:cNvSpPr/>
                <p:nvPr/>
              </p:nvSpPr>
              <p:spPr>
                <a:xfrm>
                  <a:off x="8301210" y="803346"/>
                  <a:ext cx="43965" cy="49461"/>
                </a:xfrm>
                <a:custGeom>
                  <a:avLst/>
                  <a:gdLst/>
                  <a:ahLst/>
                  <a:cxnLst/>
                  <a:rect l="l" t="t" r="r" b="b"/>
                  <a:pathLst>
                    <a:path w="43965" h="49461" extrusionOk="0">
                      <a:moveTo>
                        <a:pt x="0" y="0"/>
                      </a:moveTo>
                      <a:lnTo>
                        <a:pt x="9961" y="0"/>
                      </a:lnTo>
                      <a:lnTo>
                        <a:pt x="33318" y="30570"/>
                      </a:lnTo>
                      <a:lnTo>
                        <a:pt x="33318" y="0"/>
                      </a:lnTo>
                      <a:lnTo>
                        <a:pt x="43966" y="0"/>
                      </a:lnTo>
                      <a:lnTo>
                        <a:pt x="43966" y="49461"/>
                      </a:lnTo>
                      <a:lnTo>
                        <a:pt x="34692" y="49461"/>
                      </a:lnTo>
                      <a:lnTo>
                        <a:pt x="10648" y="17861"/>
                      </a:lnTo>
                      <a:lnTo>
                        <a:pt x="10648" y="49461"/>
                      </a:lnTo>
                      <a:lnTo>
                        <a:pt x="0" y="49461"/>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2" name="Google Shape;62;p7"/>
                <p:cNvSpPr/>
                <p:nvPr/>
              </p:nvSpPr>
              <p:spPr>
                <a:xfrm>
                  <a:off x="8363381" y="802316"/>
                  <a:ext cx="52552" cy="51178"/>
                </a:xfrm>
                <a:custGeom>
                  <a:avLst/>
                  <a:gdLst/>
                  <a:ahLst/>
                  <a:cxnLst/>
                  <a:rect l="l" t="t" r="r" b="b"/>
                  <a:pathLst>
                    <a:path w="52552" h="51178" extrusionOk="0">
                      <a:moveTo>
                        <a:pt x="0" y="25761"/>
                      </a:moveTo>
                      <a:lnTo>
                        <a:pt x="0" y="25761"/>
                      </a:lnTo>
                      <a:cubicBezTo>
                        <a:pt x="0" y="11678"/>
                        <a:pt x="10991" y="0"/>
                        <a:pt x="26448" y="0"/>
                      </a:cubicBezTo>
                      <a:cubicBezTo>
                        <a:pt x="41561" y="0"/>
                        <a:pt x="52552" y="11335"/>
                        <a:pt x="52552" y="25418"/>
                      </a:cubicBezTo>
                      <a:lnTo>
                        <a:pt x="52552" y="25418"/>
                      </a:lnTo>
                      <a:cubicBezTo>
                        <a:pt x="52552" y="39500"/>
                        <a:pt x="41561" y="51179"/>
                        <a:pt x="26104" y="51179"/>
                      </a:cubicBezTo>
                      <a:cubicBezTo>
                        <a:pt x="10648" y="51179"/>
                        <a:pt x="0" y="39844"/>
                        <a:pt x="0" y="25761"/>
                      </a:cubicBezTo>
                      <a:close/>
                      <a:moveTo>
                        <a:pt x="41218" y="25761"/>
                      </a:moveTo>
                      <a:lnTo>
                        <a:pt x="41218" y="25761"/>
                      </a:lnTo>
                      <a:cubicBezTo>
                        <a:pt x="41218" y="17174"/>
                        <a:pt x="35035" y="9961"/>
                        <a:pt x="26104" y="9961"/>
                      </a:cubicBezTo>
                      <a:cubicBezTo>
                        <a:pt x="17174" y="9961"/>
                        <a:pt x="11335" y="16831"/>
                        <a:pt x="11335" y="25418"/>
                      </a:cubicBezTo>
                      <a:lnTo>
                        <a:pt x="11335" y="25418"/>
                      </a:lnTo>
                      <a:cubicBezTo>
                        <a:pt x="11335" y="34005"/>
                        <a:pt x="17517" y="40874"/>
                        <a:pt x="26448" y="40874"/>
                      </a:cubicBezTo>
                      <a:cubicBezTo>
                        <a:pt x="35035" y="41218"/>
                        <a:pt x="41218" y="34348"/>
                        <a:pt x="41218" y="25761"/>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3" name="Google Shape;63;p7"/>
                <p:cNvSpPr/>
                <p:nvPr/>
              </p:nvSpPr>
              <p:spPr>
                <a:xfrm>
                  <a:off x="8434138" y="803346"/>
                  <a:ext cx="35722" cy="49461"/>
                </a:xfrm>
                <a:custGeom>
                  <a:avLst/>
                  <a:gdLst/>
                  <a:ahLst/>
                  <a:cxnLst/>
                  <a:rect l="l" t="t" r="r" b="b"/>
                  <a:pathLst>
                    <a:path w="35722" h="49461" extrusionOk="0">
                      <a:moveTo>
                        <a:pt x="0" y="0"/>
                      </a:moveTo>
                      <a:lnTo>
                        <a:pt x="10991" y="0"/>
                      </a:lnTo>
                      <a:lnTo>
                        <a:pt x="10991" y="39500"/>
                      </a:lnTo>
                      <a:lnTo>
                        <a:pt x="35722" y="39500"/>
                      </a:lnTo>
                      <a:lnTo>
                        <a:pt x="35722" y="49461"/>
                      </a:lnTo>
                      <a:lnTo>
                        <a:pt x="0" y="49461"/>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4" name="Google Shape;64;p7"/>
                <p:cNvSpPr/>
                <p:nvPr/>
              </p:nvSpPr>
              <p:spPr>
                <a:xfrm>
                  <a:off x="8481194" y="802316"/>
                  <a:ext cx="52552" cy="51178"/>
                </a:xfrm>
                <a:custGeom>
                  <a:avLst/>
                  <a:gdLst/>
                  <a:ahLst/>
                  <a:cxnLst/>
                  <a:rect l="l" t="t" r="r" b="b"/>
                  <a:pathLst>
                    <a:path w="52552" h="51178" extrusionOk="0">
                      <a:moveTo>
                        <a:pt x="0" y="25761"/>
                      </a:moveTo>
                      <a:lnTo>
                        <a:pt x="0" y="25761"/>
                      </a:lnTo>
                      <a:cubicBezTo>
                        <a:pt x="0" y="11678"/>
                        <a:pt x="10992" y="0"/>
                        <a:pt x="26448" y="0"/>
                      </a:cubicBezTo>
                      <a:cubicBezTo>
                        <a:pt x="41905" y="0"/>
                        <a:pt x="52553" y="11335"/>
                        <a:pt x="52553" y="25418"/>
                      </a:cubicBezTo>
                      <a:lnTo>
                        <a:pt x="52553" y="25418"/>
                      </a:lnTo>
                      <a:cubicBezTo>
                        <a:pt x="52553" y="39500"/>
                        <a:pt x="41561" y="51179"/>
                        <a:pt x="26104" y="51179"/>
                      </a:cubicBezTo>
                      <a:cubicBezTo>
                        <a:pt x="10648" y="51179"/>
                        <a:pt x="0" y="39844"/>
                        <a:pt x="0" y="25761"/>
                      </a:cubicBezTo>
                      <a:close/>
                      <a:moveTo>
                        <a:pt x="41218" y="25761"/>
                      </a:moveTo>
                      <a:lnTo>
                        <a:pt x="41218" y="25761"/>
                      </a:lnTo>
                      <a:cubicBezTo>
                        <a:pt x="41218" y="17174"/>
                        <a:pt x="35035" y="9961"/>
                        <a:pt x="26104" y="9961"/>
                      </a:cubicBezTo>
                      <a:cubicBezTo>
                        <a:pt x="17174" y="9961"/>
                        <a:pt x="11335" y="16831"/>
                        <a:pt x="11335" y="25418"/>
                      </a:cubicBezTo>
                      <a:lnTo>
                        <a:pt x="11335" y="25418"/>
                      </a:lnTo>
                      <a:cubicBezTo>
                        <a:pt x="11335" y="34005"/>
                        <a:pt x="17517" y="40874"/>
                        <a:pt x="26448" y="40874"/>
                      </a:cubicBezTo>
                      <a:cubicBezTo>
                        <a:pt x="35379" y="40874"/>
                        <a:pt x="41218" y="34348"/>
                        <a:pt x="41218" y="25761"/>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5" name="Google Shape;65;p7"/>
                <p:cNvSpPr/>
                <p:nvPr/>
              </p:nvSpPr>
              <p:spPr>
                <a:xfrm>
                  <a:off x="8549891" y="802316"/>
                  <a:ext cx="47743" cy="51178"/>
                </a:xfrm>
                <a:custGeom>
                  <a:avLst/>
                  <a:gdLst/>
                  <a:ahLst/>
                  <a:cxnLst/>
                  <a:rect l="l" t="t" r="r" b="b"/>
                  <a:pathLst>
                    <a:path w="47743" h="51178" extrusionOk="0">
                      <a:moveTo>
                        <a:pt x="0" y="25761"/>
                      </a:moveTo>
                      <a:lnTo>
                        <a:pt x="0" y="25761"/>
                      </a:lnTo>
                      <a:cubicBezTo>
                        <a:pt x="0" y="11678"/>
                        <a:pt x="10992" y="0"/>
                        <a:pt x="26104" y="0"/>
                      </a:cubicBezTo>
                      <a:cubicBezTo>
                        <a:pt x="35035" y="0"/>
                        <a:pt x="40531" y="2404"/>
                        <a:pt x="45683" y="6870"/>
                      </a:cubicBezTo>
                      <a:lnTo>
                        <a:pt x="38814" y="15113"/>
                      </a:lnTo>
                      <a:cubicBezTo>
                        <a:pt x="35035" y="12022"/>
                        <a:pt x="31601" y="9961"/>
                        <a:pt x="25761" y="9961"/>
                      </a:cubicBezTo>
                      <a:cubicBezTo>
                        <a:pt x="17861" y="9961"/>
                        <a:pt x="11678" y="16831"/>
                        <a:pt x="11678" y="25418"/>
                      </a:cubicBezTo>
                      <a:lnTo>
                        <a:pt x="11678" y="25418"/>
                      </a:lnTo>
                      <a:cubicBezTo>
                        <a:pt x="11678" y="34348"/>
                        <a:pt x="17861" y="41218"/>
                        <a:pt x="26792" y="41218"/>
                      </a:cubicBezTo>
                      <a:cubicBezTo>
                        <a:pt x="30913" y="41218"/>
                        <a:pt x="34348" y="40187"/>
                        <a:pt x="37096" y="38126"/>
                      </a:cubicBezTo>
                      <a:lnTo>
                        <a:pt x="37096" y="30913"/>
                      </a:lnTo>
                      <a:lnTo>
                        <a:pt x="26104" y="30913"/>
                      </a:lnTo>
                      <a:lnTo>
                        <a:pt x="26104" y="21639"/>
                      </a:lnTo>
                      <a:lnTo>
                        <a:pt x="47744" y="21639"/>
                      </a:lnTo>
                      <a:lnTo>
                        <a:pt x="47744" y="43279"/>
                      </a:lnTo>
                      <a:cubicBezTo>
                        <a:pt x="42592" y="47744"/>
                        <a:pt x="35722" y="51179"/>
                        <a:pt x="26448" y="51179"/>
                      </a:cubicBezTo>
                      <a:cubicBezTo>
                        <a:pt x="10304" y="51179"/>
                        <a:pt x="0" y="40531"/>
                        <a:pt x="0" y="25761"/>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6" name="Google Shape;66;p7"/>
                <p:cNvSpPr/>
                <p:nvPr/>
              </p:nvSpPr>
              <p:spPr>
                <a:xfrm>
                  <a:off x="8616183" y="803346"/>
                  <a:ext cx="10991" cy="49461"/>
                </a:xfrm>
                <a:custGeom>
                  <a:avLst/>
                  <a:gdLst/>
                  <a:ahLst/>
                  <a:cxnLst/>
                  <a:rect l="l" t="t" r="r" b="b"/>
                  <a:pathLst>
                    <a:path w="10991" h="49461" extrusionOk="0">
                      <a:moveTo>
                        <a:pt x="0" y="0"/>
                      </a:moveTo>
                      <a:lnTo>
                        <a:pt x="10991" y="0"/>
                      </a:lnTo>
                      <a:lnTo>
                        <a:pt x="10991" y="49461"/>
                      </a:lnTo>
                      <a:lnTo>
                        <a:pt x="0" y="49461"/>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7" name="Google Shape;67;p7"/>
                <p:cNvSpPr/>
                <p:nvPr/>
              </p:nvSpPr>
              <p:spPr>
                <a:xfrm>
                  <a:off x="8648126" y="803346"/>
                  <a:ext cx="37782" cy="49117"/>
                </a:xfrm>
                <a:custGeom>
                  <a:avLst/>
                  <a:gdLst/>
                  <a:ahLst/>
                  <a:cxnLst/>
                  <a:rect l="l" t="t" r="r" b="b"/>
                  <a:pathLst>
                    <a:path w="37782" h="49117" extrusionOk="0">
                      <a:moveTo>
                        <a:pt x="0" y="0"/>
                      </a:moveTo>
                      <a:lnTo>
                        <a:pt x="37440" y="0"/>
                      </a:lnTo>
                      <a:lnTo>
                        <a:pt x="37440" y="9618"/>
                      </a:lnTo>
                      <a:lnTo>
                        <a:pt x="10992" y="9618"/>
                      </a:lnTo>
                      <a:lnTo>
                        <a:pt x="10992" y="19578"/>
                      </a:lnTo>
                      <a:lnTo>
                        <a:pt x="34348" y="19578"/>
                      </a:lnTo>
                      <a:lnTo>
                        <a:pt x="34348" y="29196"/>
                      </a:lnTo>
                      <a:lnTo>
                        <a:pt x="10992" y="29196"/>
                      </a:lnTo>
                      <a:lnTo>
                        <a:pt x="10992" y="39500"/>
                      </a:lnTo>
                      <a:lnTo>
                        <a:pt x="37783" y="39500"/>
                      </a:lnTo>
                      <a:lnTo>
                        <a:pt x="37783" y="49118"/>
                      </a:lnTo>
                      <a:lnTo>
                        <a:pt x="0" y="49118"/>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8" name="Google Shape;68;p7"/>
                <p:cNvSpPr/>
                <p:nvPr/>
              </p:nvSpPr>
              <p:spPr>
                <a:xfrm>
                  <a:off x="8700336" y="803003"/>
                  <a:ext cx="39500" cy="50835"/>
                </a:xfrm>
                <a:custGeom>
                  <a:avLst/>
                  <a:gdLst/>
                  <a:ahLst/>
                  <a:cxnLst/>
                  <a:rect l="l" t="t" r="r" b="b"/>
                  <a:pathLst>
                    <a:path w="39500" h="50835" extrusionOk="0">
                      <a:moveTo>
                        <a:pt x="0" y="42592"/>
                      </a:moveTo>
                      <a:lnTo>
                        <a:pt x="6526" y="35035"/>
                      </a:lnTo>
                      <a:cubicBezTo>
                        <a:pt x="10991" y="38813"/>
                        <a:pt x="15800" y="40874"/>
                        <a:pt x="21296" y="40874"/>
                      </a:cubicBezTo>
                      <a:cubicBezTo>
                        <a:pt x="25761" y="40874"/>
                        <a:pt x="28509" y="39157"/>
                        <a:pt x="28509" y="36066"/>
                      </a:cubicBezTo>
                      <a:lnTo>
                        <a:pt x="28509" y="36066"/>
                      </a:lnTo>
                      <a:cubicBezTo>
                        <a:pt x="28509" y="33318"/>
                        <a:pt x="26791" y="31944"/>
                        <a:pt x="18548" y="29883"/>
                      </a:cubicBezTo>
                      <a:cubicBezTo>
                        <a:pt x="8587" y="27479"/>
                        <a:pt x="2061" y="24731"/>
                        <a:pt x="2061" y="14770"/>
                      </a:cubicBezTo>
                      <a:lnTo>
                        <a:pt x="2061" y="14770"/>
                      </a:lnTo>
                      <a:cubicBezTo>
                        <a:pt x="2061" y="5839"/>
                        <a:pt x="9274" y="0"/>
                        <a:pt x="19235" y="0"/>
                      </a:cubicBezTo>
                      <a:cubicBezTo>
                        <a:pt x="26448" y="0"/>
                        <a:pt x="32631" y="2404"/>
                        <a:pt x="37783" y="6183"/>
                      </a:cubicBezTo>
                      <a:lnTo>
                        <a:pt x="32287" y="14426"/>
                      </a:lnTo>
                      <a:cubicBezTo>
                        <a:pt x="27822" y="11335"/>
                        <a:pt x="23700" y="9617"/>
                        <a:pt x="19578" y="9617"/>
                      </a:cubicBezTo>
                      <a:cubicBezTo>
                        <a:pt x="15457" y="9617"/>
                        <a:pt x="13052" y="11678"/>
                        <a:pt x="13052" y="14083"/>
                      </a:cubicBezTo>
                      <a:lnTo>
                        <a:pt x="13052" y="14083"/>
                      </a:lnTo>
                      <a:cubicBezTo>
                        <a:pt x="13052" y="17174"/>
                        <a:pt x="15113" y="18548"/>
                        <a:pt x="23700" y="20609"/>
                      </a:cubicBezTo>
                      <a:cubicBezTo>
                        <a:pt x="33661" y="23357"/>
                        <a:pt x="39500" y="26791"/>
                        <a:pt x="39500" y="35379"/>
                      </a:cubicBezTo>
                      <a:lnTo>
                        <a:pt x="39500" y="35379"/>
                      </a:lnTo>
                      <a:cubicBezTo>
                        <a:pt x="39500" y="45339"/>
                        <a:pt x="31944" y="50835"/>
                        <a:pt x="21296" y="50835"/>
                      </a:cubicBezTo>
                      <a:cubicBezTo>
                        <a:pt x="13396" y="50492"/>
                        <a:pt x="5839" y="47744"/>
                        <a:pt x="0" y="42592"/>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grpSp>
          <p:nvGrpSpPr>
            <p:cNvPr id="69" name="Google Shape;69;p7"/>
            <p:cNvGrpSpPr/>
            <p:nvPr/>
          </p:nvGrpSpPr>
          <p:grpSpPr>
            <a:xfrm>
              <a:off x="5865241" y="539209"/>
              <a:ext cx="833285" cy="390538"/>
              <a:chOff x="5865241" y="539209"/>
              <a:chExt cx="833285" cy="390538"/>
            </a:xfrm>
          </p:grpSpPr>
          <p:grpSp>
            <p:nvGrpSpPr>
              <p:cNvPr id="70" name="Google Shape;70;p7"/>
              <p:cNvGrpSpPr/>
              <p:nvPr/>
            </p:nvGrpSpPr>
            <p:grpSpPr>
              <a:xfrm>
                <a:off x="6125600" y="539209"/>
                <a:ext cx="311194" cy="207462"/>
                <a:chOff x="6125600" y="539209"/>
                <a:chExt cx="311194" cy="207462"/>
              </a:xfrm>
            </p:grpSpPr>
            <p:sp>
              <p:nvSpPr>
                <p:cNvPr id="71" name="Google Shape;71;p7"/>
                <p:cNvSpPr/>
                <p:nvPr/>
              </p:nvSpPr>
              <p:spPr>
                <a:xfrm>
                  <a:off x="6125600" y="539209"/>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72" name="Google Shape;72;p7"/>
                <p:cNvSpPr/>
                <p:nvPr/>
              </p:nvSpPr>
              <p:spPr>
                <a:xfrm>
                  <a:off x="6125600" y="687593"/>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73" name="Google Shape;73;p7"/>
                <p:cNvSpPr/>
                <p:nvPr/>
              </p:nvSpPr>
              <p:spPr>
                <a:xfrm>
                  <a:off x="6214562" y="539209"/>
                  <a:ext cx="59078" cy="207119"/>
                </a:xfrm>
                <a:custGeom>
                  <a:avLst/>
                  <a:gdLst/>
                  <a:ahLst/>
                  <a:cxnLst/>
                  <a:rect l="l" t="t" r="r" b="b"/>
                  <a:pathLst>
                    <a:path w="59078" h="207119" extrusionOk="0">
                      <a:moveTo>
                        <a:pt x="59079" y="0"/>
                      </a:moveTo>
                      <a:lnTo>
                        <a:pt x="0" y="59079"/>
                      </a:lnTo>
                      <a:lnTo>
                        <a:pt x="0" y="148384"/>
                      </a:lnTo>
                      <a:lnTo>
                        <a:pt x="59079" y="207119"/>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74" name="Google Shape;74;p7"/>
                <p:cNvSpPr/>
                <p:nvPr/>
              </p:nvSpPr>
              <p:spPr>
                <a:xfrm>
                  <a:off x="6288754" y="687593"/>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75" name="Google Shape;75;p7"/>
                <p:cNvSpPr/>
                <p:nvPr/>
              </p:nvSpPr>
              <p:spPr>
                <a:xfrm>
                  <a:off x="6288754" y="539209"/>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76" name="Google Shape;76;p7"/>
                <p:cNvSpPr/>
                <p:nvPr/>
              </p:nvSpPr>
              <p:spPr>
                <a:xfrm>
                  <a:off x="6288754" y="539209"/>
                  <a:ext cx="58735" cy="207119"/>
                </a:xfrm>
                <a:custGeom>
                  <a:avLst/>
                  <a:gdLst/>
                  <a:ahLst/>
                  <a:cxnLst/>
                  <a:rect l="l" t="t" r="r" b="b"/>
                  <a:pathLst>
                    <a:path w="58735" h="207119" extrusionOk="0">
                      <a:moveTo>
                        <a:pt x="0" y="0"/>
                      </a:moveTo>
                      <a:lnTo>
                        <a:pt x="0" y="207119"/>
                      </a:lnTo>
                      <a:lnTo>
                        <a:pt x="58735" y="148384"/>
                      </a:lnTo>
                      <a:lnTo>
                        <a:pt x="58735" y="59079"/>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nvGrpSpPr>
              <p:cNvPr id="77" name="Google Shape;77;p7"/>
              <p:cNvGrpSpPr/>
              <p:nvPr/>
            </p:nvGrpSpPr>
            <p:grpSpPr>
              <a:xfrm>
                <a:off x="5865241" y="807125"/>
                <a:ext cx="833285" cy="122622"/>
                <a:chOff x="5865241" y="807125"/>
                <a:chExt cx="833285" cy="122622"/>
              </a:xfrm>
            </p:grpSpPr>
            <p:sp>
              <p:nvSpPr>
                <p:cNvPr id="78" name="Google Shape;78;p7"/>
                <p:cNvSpPr/>
                <p:nvPr/>
              </p:nvSpPr>
              <p:spPr>
                <a:xfrm>
                  <a:off x="5865241" y="807125"/>
                  <a:ext cx="50491" cy="57024"/>
                </a:xfrm>
                <a:custGeom>
                  <a:avLst/>
                  <a:gdLst/>
                  <a:ahLst/>
                  <a:cxnLst/>
                  <a:rect l="l" t="t" r="r" b="b"/>
                  <a:pathLst>
                    <a:path w="50491" h="57024" extrusionOk="0">
                      <a:moveTo>
                        <a:pt x="0" y="28852"/>
                      </a:moveTo>
                      <a:lnTo>
                        <a:pt x="0" y="28852"/>
                      </a:lnTo>
                      <a:cubicBezTo>
                        <a:pt x="0" y="13052"/>
                        <a:pt x="11678" y="0"/>
                        <a:pt x="28509" y="0"/>
                      </a:cubicBezTo>
                      <a:cubicBezTo>
                        <a:pt x="38813" y="0"/>
                        <a:pt x="44996" y="3435"/>
                        <a:pt x="50148" y="8587"/>
                      </a:cubicBezTo>
                      <a:lnTo>
                        <a:pt x="43966" y="15800"/>
                      </a:lnTo>
                      <a:cubicBezTo>
                        <a:pt x="39500" y="11678"/>
                        <a:pt x="34692" y="8931"/>
                        <a:pt x="28509" y="8931"/>
                      </a:cubicBezTo>
                      <a:cubicBezTo>
                        <a:pt x="17861" y="8931"/>
                        <a:pt x="10304" y="17518"/>
                        <a:pt x="10304" y="28509"/>
                      </a:cubicBezTo>
                      <a:lnTo>
                        <a:pt x="10304" y="28509"/>
                      </a:lnTo>
                      <a:cubicBezTo>
                        <a:pt x="10304" y="39500"/>
                        <a:pt x="17861" y="48087"/>
                        <a:pt x="28509" y="48087"/>
                      </a:cubicBezTo>
                      <a:cubicBezTo>
                        <a:pt x="35379" y="48087"/>
                        <a:pt x="39500" y="45340"/>
                        <a:pt x="44309" y="40874"/>
                      </a:cubicBezTo>
                      <a:lnTo>
                        <a:pt x="50492" y="47057"/>
                      </a:lnTo>
                      <a:cubicBezTo>
                        <a:pt x="44653" y="52896"/>
                        <a:pt x="38470" y="57018"/>
                        <a:pt x="28166" y="57018"/>
                      </a:cubicBezTo>
                      <a:cubicBezTo>
                        <a:pt x="12022" y="57361"/>
                        <a:pt x="0" y="44653"/>
                        <a:pt x="0" y="28852"/>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79" name="Google Shape;79;p7"/>
                <p:cNvSpPr/>
                <p:nvPr/>
              </p:nvSpPr>
              <p:spPr>
                <a:xfrm>
                  <a:off x="5933251" y="807812"/>
                  <a:ext cx="57704" cy="55643"/>
                </a:xfrm>
                <a:custGeom>
                  <a:avLst/>
                  <a:gdLst/>
                  <a:ahLst/>
                  <a:cxnLst/>
                  <a:rect l="l" t="t" r="r" b="b"/>
                  <a:pathLst>
                    <a:path w="57704" h="55643" extrusionOk="0">
                      <a:moveTo>
                        <a:pt x="24387" y="0"/>
                      </a:moveTo>
                      <a:lnTo>
                        <a:pt x="33318" y="0"/>
                      </a:lnTo>
                      <a:lnTo>
                        <a:pt x="57705" y="55644"/>
                      </a:lnTo>
                      <a:lnTo>
                        <a:pt x="47400" y="55644"/>
                      </a:lnTo>
                      <a:lnTo>
                        <a:pt x="41905" y="42248"/>
                      </a:lnTo>
                      <a:lnTo>
                        <a:pt x="15800" y="42248"/>
                      </a:lnTo>
                      <a:lnTo>
                        <a:pt x="9961" y="55644"/>
                      </a:lnTo>
                      <a:lnTo>
                        <a:pt x="0" y="55644"/>
                      </a:lnTo>
                      <a:lnTo>
                        <a:pt x="24387" y="0"/>
                      </a:lnTo>
                      <a:close/>
                      <a:moveTo>
                        <a:pt x="38127" y="33661"/>
                      </a:moveTo>
                      <a:lnTo>
                        <a:pt x="28509" y="11678"/>
                      </a:lnTo>
                      <a:lnTo>
                        <a:pt x="18891" y="33661"/>
                      </a:lnTo>
                      <a:lnTo>
                        <a:pt x="38127" y="33661"/>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80" name="Google Shape;80;p7"/>
                <p:cNvSpPr/>
                <p:nvPr/>
              </p:nvSpPr>
              <p:spPr>
                <a:xfrm>
                  <a:off x="6012251" y="808155"/>
                  <a:ext cx="42591" cy="55300"/>
                </a:xfrm>
                <a:custGeom>
                  <a:avLst/>
                  <a:gdLst/>
                  <a:ahLst/>
                  <a:cxnLst/>
                  <a:rect l="l" t="t" r="r" b="b"/>
                  <a:pathLst>
                    <a:path w="42591" h="55300" extrusionOk="0">
                      <a:moveTo>
                        <a:pt x="0" y="0"/>
                      </a:moveTo>
                      <a:lnTo>
                        <a:pt x="21639" y="0"/>
                      </a:lnTo>
                      <a:cubicBezTo>
                        <a:pt x="34692" y="0"/>
                        <a:pt x="42592" y="7213"/>
                        <a:pt x="42592" y="18548"/>
                      </a:cubicBezTo>
                      <a:lnTo>
                        <a:pt x="42592" y="18548"/>
                      </a:lnTo>
                      <a:cubicBezTo>
                        <a:pt x="42592" y="30913"/>
                        <a:pt x="32631" y="37439"/>
                        <a:pt x="20609" y="37439"/>
                      </a:cubicBezTo>
                      <a:lnTo>
                        <a:pt x="9617" y="37439"/>
                      </a:lnTo>
                      <a:lnTo>
                        <a:pt x="9617" y="55300"/>
                      </a:lnTo>
                      <a:lnTo>
                        <a:pt x="0" y="55300"/>
                      </a:lnTo>
                      <a:lnTo>
                        <a:pt x="0" y="0"/>
                      </a:lnTo>
                      <a:lnTo>
                        <a:pt x="0" y="0"/>
                      </a:lnTo>
                      <a:close/>
                      <a:moveTo>
                        <a:pt x="20952" y="28852"/>
                      </a:moveTo>
                      <a:cubicBezTo>
                        <a:pt x="28166" y="28852"/>
                        <a:pt x="32974" y="24731"/>
                        <a:pt x="32974" y="18891"/>
                      </a:cubicBezTo>
                      <a:lnTo>
                        <a:pt x="32974" y="18891"/>
                      </a:lnTo>
                      <a:cubicBezTo>
                        <a:pt x="32974" y="12365"/>
                        <a:pt x="28166" y="8930"/>
                        <a:pt x="20952" y="8930"/>
                      </a:cubicBezTo>
                      <a:lnTo>
                        <a:pt x="9617" y="8930"/>
                      </a:lnTo>
                      <a:lnTo>
                        <a:pt x="9617" y="28852"/>
                      </a:lnTo>
                      <a:lnTo>
                        <a:pt x="20952" y="28852"/>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81" name="Google Shape;81;p7"/>
                <p:cNvSpPr/>
                <p:nvPr/>
              </p:nvSpPr>
              <p:spPr>
                <a:xfrm>
                  <a:off x="6077513" y="808155"/>
                  <a:ext cx="9617" cy="55300"/>
                </a:xfrm>
                <a:custGeom>
                  <a:avLst/>
                  <a:gdLst/>
                  <a:ahLst/>
                  <a:cxnLst/>
                  <a:rect l="l" t="t" r="r" b="b"/>
                  <a:pathLst>
                    <a:path w="9617" h="55300" extrusionOk="0">
                      <a:moveTo>
                        <a:pt x="0" y="0"/>
                      </a:moveTo>
                      <a:lnTo>
                        <a:pt x="9617" y="0"/>
                      </a:lnTo>
                      <a:lnTo>
                        <a:pt x="9617" y="55300"/>
                      </a:lnTo>
                      <a:lnTo>
                        <a:pt x="0" y="5530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82" name="Google Shape;82;p7"/>
                <p:cNvSpPr/>
                <p:nvPr/>
              </p:nvSpPr>
              <p:spPr>
                <a:xfrm>
                  <a:off x="6109800" y="808155"/>
                  <a:ext cx="44995" cy="55300"/>
                </a:xfrm>
                <a:custGeom>
                  <a:avLst/>
                  <a:gdLst/>
                  <a:ahLst/>
                  <a:cxnLst/>
                  <a:rect l="l" t="t" r="r" b="b"/>
                  <a:pathLst>
                    <a:path w="44995" h="55300" extrusionOk="0">
                      <a:moveTo>
                        <a:pt x="17517" y="8930"/>
                      </a:moveTo>
                      <a:lnTo>
                        <a:pt x="0" y="8930"/>
                      </a:lnTo>
                      <a:lnTo>
                        <a:pt x="0" y="0"/>
                      </a:lnTo>
                      <a:lnTo>
                        <a:pt x="44996" y="0"/>
                      </a:lnTo>
                      <a:lnTo>
                        <a:pt x="44996" y="8930"/>
                      </a:lnTo>
                      <a:lnTo>
                        <a:pt x="27479" y="8930"/>
                      </a:lnTo>
                      <a:lnTo>
                        <a:pt x="27479" y="55300"/>
                      </a:lnTo>
                      <a:lnTo>
                        <a:pt x="17517" y="55300"/>
                      </a:lnTo>
                      <a:lnTo>
                        <a:pt x="17517" y="893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83" name="Google Shape;83;p7"/>
                <p:cNvSpPr/>
                <p:nvPr/>
              </p:nvSpPr>
              <p:spPr>
                <a:xfrm>
                  <a:off x="6164757" y="807812"/>
                  <a:ext cx="57704" cy="55643"/>
                </a:xfrm>
                <a:custGeom>
                  <a:avLst/>
                  <a:gdLst/>
                  <a:ahLst/>
                  <a:cxnLst/>
                  <a:rect l="l" t="t" r="r" b="b"/>
                  <a:pathLst>
                    <a:path w="57704" h="55643" extrusionOk="0">
                      <a:moveTo>
                        <a:pt x="24387" y="0"/>
                      </a:moveTo>
                      <a:lnTo>
                        <a:pt x="33318" y="0"/>
                      </a:lnTo>
                      <a:lnTo>
                        <a:pt x="57705" y="55644"/>
                      </a:lnTo>
                      <a:lnTo>
                        <a:pt x="47400" y="55644"/>
                      </a:lnTo>
                      <a:lnTo>
                        <a:pt x="41905" y="42248"/>
                      </a:lnTo>
                      <a:lnTo>
                        <a:pt x="15800" y="42248"/>
                      </a:lnTo>
                      <a:lnTo>
                        <a:pt x="9961" y="55644"/>
                      </a:lnTo>
                      <a:lnTo>
                        <a:pt x="0" y="55644"/>
                      </a:lnTo>
                      <a:lnTo>
                        <a:pt x="24387" y="0"/>
                      </a:lnTo>
                      <a:close/>
                      <a:moveTo>
                        <a:pt x="38470" y="33661"/>
                      </a:moveTo>
                      <a:lnTo>
                        <a:pt x="28852" y="11678"/>
                      </a:lnTo>
                      <a:lnTo>
                        <a:pt x="19235" y="33661"/>
                      </a:lnTo>
                      <a:lnTo>
                        <a:pt x="38470" y="33661"/>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84" name="Google Shape;84;p7"/>
                <p:cNvSpPr/>
                <p:nvPr/>
              </p:nvSpPr>
              <p:spPr>
                <a:xfrm>
                  <a:off x="6243758" y="808155"/>
                  <a:ext cx="38813" cy="55300"/>
                </a:xfrm>
                <a:custGeom>
                  <a:avLst/>
                  <a:gdLst/>
                  <a:ahLst/>
                  <a:cxnLst/>
                  <a:rect l="l" t="t" r="r" b="b"/>
                  <a:pathLst>
                    <a:path w="38813" h="55300" extrusionOk="0">
                      <a:moveTo>
                        <a:pt x="0" y="0"/>
                      </a:moveTo>
                      <a:lnTo>
                        <a:pt x="9617" y="0"/>
                      </a:lnTo>
                      <a:lnTo>
                        <a:pt x="9617" y="46370"/>
                      </a:lnTo>
                      <a:lnTo>
                        <a:pt x="38813" y="46370"/>
                      </a:lnTo>
                      <a:lnTo>
                        <a:pt x="38813" y="55300"/>
                      </a:lnTo>
                      <a:lnTo>
                        <a:pt x="0" y="5530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85" name="Google Shape;85;p7"/>
                <p:cNvSpPr/>
                <p:nvPr/>
              </p:nvSpPr>
              <p:spPr>
                <a:xfrm>
                  <a:off x="6340619" y="808155"/>
                  <a:ext cx="9617" cy="55300"/>
                </a:xfrm>
                <a:custGeom>
                  <a:avLst/>
                  <a:gdLst/>
                  <a:ahLst/>
                  <a:cxnLst/>
                  <a:rect l="l" t="t" r="r" b="b"/>
                  <a:pathLst>
                    <a:path w="9617" h="55300" extrusionOk="0">
                      <a:moveTo>
                        <a:pt x="0" y="0"/>
                      </a:moveTo>
                      <a:lnTo>
                        <a:pt x="9617" y="0"/>
                      </a:lnTo>
                      <a:lnTo>
                        <a:pt x="9617" y="55300"/>
                      </a:lnTo>
                      <a:lnTo>
                        <a:pt x="0" y="5530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86" name="Google Shape;86;p7"/>
                <p:cNvSpPr/>
                <p:nvPr/>
              </p:nvSpPr>
              <p:spPr>
                <a:xfrm>
                  <a:off x="6377028" y="808155"/>
                  <a:ext cx="54269" cy="55643"/>
                </a:xfrm>
                <a:custGeom>
                  <a:avLst/>
                  <a:gdLst/>
                  <a:ahLst/>
                  <a:cxnLst/>
                  <a:rect l="l" t="t" r="r" b="b"/>
                  <a:pathLst>
                    <a:path w="54269" h="55643" extrusionOk="0">
                      <a:moveTo>
                        <a:pt x="0" y="0"/>
                      </a:moveTo>
                      <a:lnTo>
                        <a:pt x="10304" y="0"/>
                      </a:lnTo>
                      <a:lnTo>
                        <a:pt x="27135" y="26104"/>
                      </a:lnTo>
                      <a:lnTo>
                        <a:pt x="43966" y="0"/>
                      </a:lnTo>
                      <a:lnTo>
                        <a:pt x="54270" y="0"/>
                      </a:lnTo>
                      <a:lnTo>
                        <a:pt x="54270" y="55300"/>
                      </a:lnTo>
                      <a:lnTo>
                        <a:pt x="44653" y="55300"/>
                      </a:lnTo>
                      <a:lnTo>
                        <a:pt x="44653" y="15800"/>
                      </a:lnTo>
                      <a:lnTo>
                        <a:pt x="27135" y="41905"/>
                      </a:lnTo>
                      <a:lnTo>
                        <a:pt x="26791" y="41905"/>
                      </a:lnTo>
                      <a:lnTo>
                        <a:pt x="9617" y="16144"/>
                      </a:lnTo>
                      <a:lnTo>
                        <a:pt x="9617" y="55644"/>
                      </a:lnTo>
                      <a:lnTo>
                        <a:pt x="0" y="55644"/>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87" name="Google Shape;87;p7"/>
                <p:cNvSpPr/>
                <p:nvPr/>
              </p:nvSpPr>
              <p:spPr>
                <a:xfrm>
                  <a:off x="6457403" y="808155"/>
                  <a:ext cx="42591" cy="55300"/>
                </a:xfrm>
                <a:custGeom>
                  <a:avLst/>
                  <a:gdLst/>
                  <a:ahLst/>
                  <a:cxnLst/>
                  <a:rect l="l" t="t" r="r" b="b"/>
                  <a:pathLst>
                    <a:path w="42591" h="55300" extrusionOk="0">
                      <a:moveTo>
                        <a:pt x="0" y="0"/>
                      </a:moveTo>
                      <a:lnTo>
                        <a:pt x="21639" y="0"/>
                      </a:lnTo>
                      <a:cubicBezTo>
                        <a:pt x="34692" y="0"/>
                        <a:pt x="42592" y="7213"/>
                        <a:pt x="42592" y="18548"/>
                      </a:cubicBezTo>
                      <a:lnTo>
                        <a:pt x="42592" y="18548"/>
                      </a:lnTo>
                      <a:cubicBezTo>
                        <a:pt x="42592" y="30913"/>
                        <a:pt x="32631" y="37439"/>
                        <a:pt x="20609" y="37439"/>
                      </a:cubicBezTo>
                      <a:lnTo>
                        <a:pt x="9617" y="37439"/>
                      </a:lnTo>
                      <a:lnTo>
                        <a:pt x="9617" y="55300"/>
                      </a:lnTo>
                      <a:lnTo>
                        <a:pt x="0" y="55300"/>
                      </a:lnTo>
                      <a:lnTo>
                        <a:pt x="0" y="0"/>
                      </a:lnTo>
                      <a:lnTo>
                        <a:pt x="0" y="0"/>
                      </a:lnTo>
                      <a:close/>
                      <a:moveTo>
                        <a:pt x="20952" y="28852"/>
                      </a:moveTo>
                      <a:cubicBezTo>
                        <a:pt x="28165" y="28852"/>
                        <a:pt x="32974" y="24731"/>
                        <a:pt x="32974" y="18891"/>
                      </a:cubicBezTo>
                      <a:lnTo>
                        <a:pt x="32974" y="18891"/>
                      </a:lnTo>
                      <a:cubicBezTo>
                        <a:pt x="32974" y="12365"/>
                        <a:pt x="28165" y="8930"/>
                        <a:pt x="20952" y="8930"/>
                      </a:cubicBezTo>
                      <a:lnTo>
                        <a:pt x="9617" y="8930"/>
                      </a:lnTo>
                      <a:lnTo>
                        <a:pt x="9617" y="28852"/>
                      </a:lnTo>
                      <a:lnTo>
                        <a:pt x="20952" y="28852"/>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88" name="Google Shape;88;p7"/>
                <p:cNvSpPr/>
                <p:nvPr/>
              </p:nvSpPr>
              <p:spPr>
                <a:xfrm>
                  <a:off x="6511673" y="807812"/>
                  <a:ext cx="57704" cy="55643"/>
                </a:xfrm>
                <a:custGeom>
                  <a:avLst/>
                  <a:gdLst/>
                  <a:ahLst/>
                  <a:cxnLst/>
                  <a:rect l="l" t="t" r="r" b="b"/>
                  <a:pathLst>
                    <a:path w="57704" h="55643" extrusionOk="0">
                      <a:moveTo>
                        <a:pt x="24387" y="0"/>
                      </a:moveTo>
                      <a:lnTo>
                        <a:pt x="33318" y="0"/>
                      </a:lnTo>
                      <a:lnTo>
                        <a:pt x="57705" y="55644"/>
                      </a:lnTo>
                      <a:lnTo>
                        <a:pt x="47400" y="55644"/>
                      </a:lnTo>
                      <a:lnTo>
                        <a:pt x="41905" y="42248"/>
                      </a:lnTo>
                      <a:lnTo>
                        <a:pt x="15800" y="42248"/>
                      </a:lnTo>
                      <a:lnTo>
                        <a:pt x="9961" y="55644"/>
                      </a:lnTo>
                      <a:lnTo>
                        <a:pt x="0" y="55644"/>
                      </a:lnTo>
                      <a:lnTo>
                        <a:pt x="24387" y="0"/>
                      </a:lnTo>
                      <a:close/>
                      <a:moveTo>
                        <a:pt x="38470" y="33661"/>
                      </a:moveTo>
                      <a:lnTo>
                        <a:pt x="28852" y="11678"/>
                      </a:lnTo>
                      <a:lnTo>
                        <a:pt x="19235" y="33661"/>
                      </a:lnTo>
                      <a:lnTo>
                        <a:pt x="38470" y="33661"/>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89" name="Google Shape;89;p7"/>
                <p:cNvSpPr/>
                <p:nvPr/>
              </p:nvSpPr>
              <p:spPr>
                <a:xfrm>
                  <a:off x="6584835" y="807125"/>
                  <a:ext cx="50491" cy="57024"/>
                </a:xfrm>
                <a:custGeom>
                  <a:avLst/>
                  <a:gdLst/>
                  <a:ahLst/>
                  <a:cxnLst/>
                  <a:rect l="l" t="t" r="r" b="b"/>
                  <a:pathLst>
                    <a:path w="50491" h="57024" extrusionOk="0">
                      <a:moveTo>
                        <a:pt x="0" y="28852"/>
                      </a:moveTo>
                      <a:lnTo>
                        <a:pt x="0" y="28852"/>
                      </a:lnTo>
                      <a:cubicBezTo>
                        <a:pt x="0" y="13052"/>
                        <a:pt x="11678" y="0"/>
                        <a:pt x="28509" y="0"/>
                      </a:cubicBezTo>
                      <a:cubicBezTo>
                        <a:pt x="38813" y="0"/>
                        <a:pt x="44996" y="3435"/>
                        <a:pt x="50148" y="8587"/>
                      </a:cubicBezTo>
                      <a:lnTo>
                        <a:pt x="43966" y="15800"/>
                      </a:lnTo>
                      <a:cubicBezTo>
                        <a:pt x="39500" y="11678"/>
                        <a:pt x="34692" y="8931"/>
                        <a:pt x="28509" y="8931"/>
                      </a:cubicBezTo>
                      <a:cubicBezTo>
                        <a:pt x="17861" y="8931"/>
                        <a:pt x="10304" y="17518"/>
                        <a:pt x="10304" y="28509"/>
                      </a:cubicBezTo>
                      <a:lnTo>
                        <a:pt x="10304" y="28509"/>
                      </a:lnTo>
                      <a:cubicBezTo>
                        <a:pt x="10304" y="39500"/>
                        <a:pt x="17861" y="48087"/>
                        <a:pt x="28509" y="48087"/>
                      </a:cubicBezTo>
                      <a:cubicBezTo>
                        <a:pt x="35379" y="48087"/>
                        <a:pt x="39500" y="45340"/>
                        <a:pt x="44309" y="40874"/>
                      </a:cubicBezTo>
                      <a:lnTo>
                        <a:pt x="50492" y="47057"/>
                      </a:lnTo>
                      <a:cubicBezTo>
                        <a:pt x="44653" y="52896"/>
                        <a:pt x="38470" y="57018"/>
                        <a:pt x="28166" y="57018"/>
                      </a:cubicBezTo>
                      <a:cubicBezTo>
                        <a:pt x="12022" y="57361"/>
                        <a:pt x="0" y="44653"/>
                        <a:pt x="0" y="28852"/>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90" name="Google Shape;90;p7"/>
                <p:cNvSpPr/>
                <p:nvPr/>
              </p:nvSpPr>
              <p:spPr>
                <a:xfrm>
                  <a:off x="6653531" y="808155"/>
                  <a:ext cx="44995" cy="55300"/>
                </a:xfrm>
                <a:custGeom>
                  <a:avLst/>
                  <a:gdLst/>
                  <a:ahLst/>
                  <a:cxnLst/>
                  <a:rect l="l" t="t" r="r" b="b"/>
                  <a:pathLst>
                    <a:path w="44995" h="55300" extrusionOk="0">
                      <a:moveTo>
                        <a:pt x="17517" y="8930"/>
                      </a:moveTo>
                      <a:lnTo>
                        <a:pt x="0" y="8930"/>
                      </a:lnTo>
                      <a:lnTo>
                        <a:pt x="0" y="0"/>
                      </a:lnTo>
                      <a:lnTo>
                        <a:pt x="44996" y="0"/>
                      </a:lnTo>
                      <a:lnTo>
                        <a:pt x="44996" y="8930"/>
                      </a:lnTo>
                      <a:lnTo>
                        <a:pt x="27479" y="8930"/>
                      </a:lnTo>
                      <a:lnTo>
                        <a:pt x="27479" y="55300"/>
                      </a:lnTo>
                      <a:lnTo>
                        <a:pt x="17517" y="55300"/>
                      </a:lnTo>
                      <a:lnTo>
                        <a:pt x="17517" y="893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91" name="Google Shape;91;p7"/>
                <p:cNvSpPr/>
                <p:nvPr/>
              </p:nvSpPr>
              <p:spPr>
                <a:xfrm>
                  <a:off x="6125944" y="895056"/>
                  <a:ext cx="26104" cy="33661"/>
                </a:xfrm>
                <a:custGeom>
                  <a:avLst/>
                  <a:gdLst/>
                  <a:ahLst/>
                  <a:cxnLst/>
                  <a:rect l="l" t="t" r="r" b="b"/>
                  <a:pathLst>
                    <a:path w="26104" h="33661" extrusionOk="0">
                      <a:moveTo>
                        <a:pt x="0" y="0"/>
                      </a:moveTo>
                      <a:lnTo>
                        <a:pt x="13396" y="0"/>
                      </a:lnTo>
                      <a:cubicBezTo>
                        <a:pt x="21296" y="0"/>
                        <a:pt x="26104" y="4465"/>
                        <a:pt x="26104" y="11335"/>
                      </a:cubicBezTo>
                      <a:lnTo>
                        <a:pt x="26104" y="11335"/>
                      </a:lnTo>
                      <a:cubicBezTo>
                        <a:pt x="26104" y="18891"/>
                        <a:pt x="19922" y="22670"/>
                        <a:pt x="12709" y="22670"/>
                      </a:cubicBezTo>
                      <a:lnTo>
                        <a:pt x="6183" y="22670"/>
                      </a:lnTo>
                      <a:lnTo>
                        <a:pt x="6183" y="33661"/>
                      </a:lnTo>
                      <a:lnTo>
                        <a:pt x="343" y="33661"/>
                      </a:lnTo>
                      <a:lnTo>
                        <a:pt x="0" y="0"/>
                      </a:lnTo>
                      <a:lnTo>
                        <a:pt x="0" y="0"/>
                      </a:lnTo>
                      <a:close/>
                      <a:moveTo>
                        <a:pt x="13052" y="17518"/>
                      </a:moveTo>
                      <a:cubicBezTo>
                        <a:pt x="17517" y="17518"/>
                        <a:pt x="20265" y="15113"/>
                        <a:pt x="20265" y="11335"/>
                      </a:cubicBezTo>
                      <a:lnTo>
                        <a:pt x="20265" y="11335"/>
                      </a:lnTo>
                      <a:cubicBezTo>
                        <a:pt x="20265" y="7557"/>
                        <a:pt x="17517" y="5152"/>
                        <a:pt x="13052" y="5152"/>
                      </a:cubicBezTo>
                      <a:lnTo>
                        <a:pt x="6183" y="5152"/>
                      </a:lnTo>
                      <a:lnTo>
                        <a:pt x="6183" y="17174"/>
                      </a:lnTo>
                      <a:lnTo>
                        <a:pt x="13052" y="17518"/>
                      </a:lnTo>
                      <a:lnTo>
                        <a:pt x="13052" y="17518"/>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92" name="Google Shape;92;p7"/>
                <p:cNvSpPr/>
                <p:nvPr/>
              </p:nvSpPr>
              <p:spPr>
                <a:xfrm>
                  <a:off x="6159261" y="894712"/>
                  <a:ext cx="35035" cy="34004"/>
                </a:xfrm>
                <a:custGeom>
                  <a:avLst/>
                  <a:gdLst/>
                  <a:ahLst/>
                  <a:cxnLst/>
                  <a:rect l="l" t="t" r="r" b="b"/>
                  <a:pathLst>
                    <a:path w="35035" h="34004" extrusionOk="0">
                      <a:moveTo>
                        <a:pt x="14770" y="0"/>
                      </a:moveTo>
                      <a:lnTo>
                        <a:pt x="20265" y="0"/>
                      </a:lnTo>
                      <a:lnTo>
                        <a:pt x="35035" y="34005"/>
                      </a:lnTo>
                      <a:lnTo>
                        <a:pt x="28853" y="34005"/>
                      </a:lnTo>
                      <a:lnTo>
                        <a:pt x="25418" y="25761"/>
                      </a:lnTo>
                      <a:lnTo>
                        <a:pt x="9618" y="25761"/>
                      </a:lnTo>
                      <a:lnTo>
                        <a:pt x="6183" y="34005"/>
                      </a:lnTo>
                      <a:lnTo>
                        <a:pt x="0" y="34005"/>
                      </a:lnTo>
                      <a:lnTo>
                        <a:pt x="14770" y="0"/>
                      </a:lnTo>
                      <a:close/>
                      <a:moveTo>
                        <a:pt x="23357" y="20609"/>
                      </a:moveTo>
                      <a:lnTo>
                        <a:pt x="17518" y="7213"/>
                      </a:lnTo>
                      <a:lnTo>
                        <a:pt x="11678" y="20609"/>
                      </a:lnTo>
                      <a:lnTo>
                        <a:pt x="23357" y="20609"/>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93" name="Google Shape;93;p7"/>
                <p:cNvSpPr/>
                <p:nvPr/>
              </p:nvSpPr>
              <p:spPr>
                <a:xfrm>
                  <a:off x="6207349" y="895056"/>
                  <a:ext cx="28509" cy="33661"/>
                </a:xfrm>
                <a:custGeom>
                  <a:avLst/>
                  <a:gdLst/>
                  <a:ahLst/>
                  <a:cxnLst/>
                  <a:rect l="l" t="t" r="r" b="b"/>
                  <a:pathLst>
                    <a:path w="28509" h="33661" extrusionOk="0">
                      <a:moveTo>
                        <a:pt x="0" y="0"/>
                      </a:moveTo>
                      <a:lnTo>
                        <a:pt x="15113" y="0"/>
                      </a:lnTo>
                      <a:cubicBezTo>
                        <a:pt x="19235" y="0"/>
                        <a:pt x="22670" y="1374"/>
                        <a:pt x="24731" y="3435"/>
                      </a:cubicBezTo>
                      <a:cubicBezTo>
                        <a:pt x="26448" y="5152"/>
                        <a:pt x="27479" y="7900"/>
                        <a:pt x="27479" y="10648"/>
                      </a:cubicBezTo>
                      <a:lnTo>
                        <a:pt x="27479" y="10648"/>
                      </a:lnTo>
                      <a:cubicBezTo>
                        <a:pt x="27479" y="16144"/>
                        <a:pt x="24044" y="19578"/>
                        <a:pt x="19578" y="20952"/>
                      </a:cubicBezTo>
                      <a:lnTo>
                        <a:pt x="28509" y="33661"/>
                      </a:lnTo>
                      <a:lnTo>
                        <a:pt x="21639" y="33661"/>
                      </a:lnTo>
                      <a:lnTo>
                        <a:pt x="13396" y="21983"/>
                      </a:lnTo>
                      <a:lnTo>
                        <a:pt x="5839" y="21983"/>
                      </a:lnTo>
                      <a:lnTo>
                        <a:pt x="5839" y="33661"/>
                      </a:lnTo>
                      <a:lnTo>
                        <a:pt x="0" y="33661"/>
                      </a:lnTo>
                      <a:lnTo>
                        <a:pt x="0" y="0"/>
                      </a:lnTo>
                      <a:lnTo>
                        <a:pt x="0" y="0"/>
                      </a:lnTo>
                      <a:close/>
                      <a:moveTo>
                        <a:pt x="14426" y="16487"/>
                      </a:moveTo>
                      <a:cubicBezTo>
                        <a:pt x="18548" y="16487"/>
                        <a:pt x="21296" y="14426"/>
                        <a:pt x="21296" y="10991"/>
                      </a:cubicBezTo>
                      <a:lnTo>
                        <a:pt x="21296" y="10991"/>
                      </a:lnTo>
                      <a:cubicBezTo>
                        <a:pt x="21296" y="7213"/>
                        <a:pt x="18548" y="5496"/>
                        <a:pt x="14426" y="5496"/>
                      </a:cubicBezTo>
                      <a:lnTo>
                        <a:pt x="5839" y="5496"/>
                      </a:lnTo>
                      <a:lnTo>
                        <a:pt x="5839" y="16831"/>
                      </a:lnTo>
                      <a:lnTo>
                        <a:pt x="14426" y="16487"/>
                      </a:lnTo>
                      <a:lnTo>
                        <a:pt x="14426" y="16487"/>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94" name="Google Shape;94;p7"/>
                <p:cNvSpPr/>
                <p:nvPr/>
              </p:nvSpPr>
              <p:spPr>
                <a:xfrm>
                  <a:off x="6246849" y="895056"/>
                  <a:ext cx="27478" cy="33661"/>
                </a:xfrm>
                <a:custGeom>
                  <a:avLst/>
                  <a:gdLst/>
                  <a:ahLst/>
                  <a:cxnLst/>
                  <a:rect l="l" t="t" r="r" b="b"/>
                  <a:pathLst>
                    <a:path w="27478" h="33661" extrusionOk="0">
                      <a:moveTo>
                        <a:pt x="10648" y="5496"/>
                      </a:moveTo>
                      <a:lnTo>
                        <a:pt x="0" y="5496"/>
                      </a:lnTo>
                      <a:lnTo>
                        <a:pt x="0" y="0"/>
                      </a:lnTo>
                      <a:lnTo>
                        <a:pt x="27479" y="0"/>
                      </a:lnTo>
                      <a:lnTo>
                        <a:pt x="27479" y="5496"/>
                      </a:lnTo>
                      <a:lnTo>
                        <a:pt x="16831" y="5496"/>
                      </a:lnTo>
                      <a:lnTo>
                        <a:pt x="16831" y="33661"/>
                      </a:lnTo>
                      <a:lnTo>
                        <a:pt x="10991" y="33661"/>
                      </a:lnTo>
                      <a:lnTo>
                        <a:pt x="10991" y="5496"/>
                      </a:lnTo>
                      <a:lnTo>
                        <a:pt x="10648" y="5496"/>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95" name="Google Shape;95;p7"/>
                <p:cNvSpPr/>
                <p:nvPr/>
              </p:nvSpPr>
              <p:spPr>
                <a:xfrm>
                  <a:off x="6287380" y="895056"/>
                  <a:ext cx="29539" cy="33661"/>
                </a:xfrm>
                <a:custGeom>
                  <a:avLst/>
                  <a:gdLst/>
                  <a:ahLst/>
                  <a:cxnLst/>
                  <a:rect l="l" t="t" r="r" b="b"/>
                  <a:pathLst>
                    <a:path w="29539" h="33661" extrusionOk="0">
                      <a:moveTo>
                        <a:pt x="0" y="0"/>
                      </a:moveTo>
                      <a:lnTo>
                        <a:pt x="5496" y="0"/>
                      </a:lnTo>
                      <a:lnTo>
                        <a:pt x="23700" y="23357"/>
                      </a:lnTo>
                      <a:lnTo>
                        <a:pt x="23700" y="0"/>
                      </a:lnTo>
                      <a:lnTo>
                        <a:pt x="29539" y="0"/>
                      </a:lnTo>
                      <a:lnTo>
                        <a:pt x="29539" y="33661"/>
                      </a:lnTo>
                      <a:lnTo>
                        <a:pt x="24730" y="33661"/>
                      </a:lnTo>
                      <a:lnTo>
                        <a:pt x="6183" y="9617"/>
                      </a:lnTo>
                      <a:lnTo>
                        <a:pt x="6183" y="33661"/>
                      </a:lnTo>
                      <a:lnTo>
                        <a:pt x="343" y="33661"/>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96" name="Google Shape;96;p7"/>
                <p:cNvSpPr/>
                <p:nvPr/>
              </p:nvSpPr>
              <p:spPr>
                <a:xfrm>
                  <a:off x="6332719" y="895056"/>
                  <a:ext cx="25417" cy="32974"/>
                </a:xfrm>
                <a:custGeom>
                  <a:avLst/>
                  <a:gdLst/>
                  <a:ahLst/>
                  <a:cxnLst/>
                  <a:rect l="l" t="t" r="r" b="b"/>
                  <a:pathLst>
                    <a:path w="25417" h="32974" extrusionOk="0">
                      <a:moveTo>
                        <a:pt x="0" y="0"/>
                      </a:moveTo>
                      <a:lnTo>
                        <a:pt x="25074" y="0"/>
                      </a:lnTo>
                      <a:lnTo>
                        <a:pt x="25074" y="5152"/>
                      </a:lnTo>
                      <a:lnTo>
                        <a:pt x="6183" y="5152"/>
                      </a:lnTo>
                      <a:lnTo>
                        <a:pt x="6183" y="13739"/>
                      </a:lnTo>
                      <a:lnTo>
                        <a:pt x="23013" y="13739"/>
                      </a:lnTo>
                      <a:lnTo>
                        <a:pt x="23013" y="18891"/>
                      </a:lnTo>
                      <a:lnTo>
                        <a:pt x="6183" y="18891"/>
                      </a:lnTo>
                      <a:lnTo>
                        <a:pt x="6183" y="27822"/>
                      </a:lnTo>
                      <a:lnTo>
                        <a:pt x="25418" y="27822"/>
                      </a:lnTo>
                      <a:lnTo>
                        <a:pt x="25418" y="32974"/>
                      </a:lnTo>
                      <a:lnTo>
                        <a:pt x="344" y="32974"/>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97" name="Google Shape;97;p7"/>
                <p:cNvSpPr/>
                <p:nvPr/>
              </p:nvSpPr>
              <p:spPr>
                <a:xfrm>
                  <a:off x="6372220" y="895056"/>
                  <a:ext cx="28509" cy="33661"/>
                </a:xfrm>
                <a:custGeom>
                  <a:avLst/>
                  <a:gdLst/>
                  <a:ahLst/>
                  <a:cxnLst/>
                  <a:rect l="l" t="t" r="r" b="b"/>
                  <a:pathLst>
                    <a:path w="28509" h="33661" extrusionOk="0">
                      <a:moveTo>
                        <a:pt x="0" y="0"/>
                      </a:moveTo>
                      <a:lnTo>
                        <a:pt x="15113" y="0"/>
                      </a:lnTo>
                      <a:cubicBezTo>
                        <a:pt x="19235" y="0"/>
                        <a:pt x="22670" y="1374"/>
                        <a:pt x="24731" y="3435"/>
                      </a:cubicBezTo>
                      <a:cubicBezTo>
                        <a:pt x="26448" y="5152"/>
                        <a:pt x="27479" y="7900"/>
                        <a:pt x="27479" y="10648"/>
                      </a:cubicBezTo>
                      <a:lnTo>
                        <a:pt x="27479" y="10648"/>
                      </a:lnTo>
                      <a:cubicBezTo>
                        <a:pt x="27479" y="16144"/>
                        <a:pt x="24044" y="19578"/>
                        <a:pt x="19578" y="20952"/>
                      </a:cubicBezTo>
                      <a:lnTo>
                        <a:pt x="28509" y="33661"/>
                      </a:lnTo>
                      <a:lnTo>
                        <a:pt x="21639" y="33661"/>
                      </a:lnTo>
                      <a:lnTo>
                        <a:pt x="13396" y="21983"/>
                      </a:lnTo>
                      <a:lnTo>
                        <a:pt x="5839" y="21983"/>
                      </a:lnTo>
                      <a:lnTo>
                        <a:pt x="5839" y="33661"/>
                      </a:lnTo>
                      <a:lnTo>
                        <a:pt x="0" y="33661"/>
                      </a:lnTo>
                      <a:lnTo>
                        <a:pt x="0" y="0"/>
                      </a:lnTo>
                      <a:lnTo>
                        <a:pt x="0" y="0"/>
                      </a:lnTo>
                      <a:close/>
                      <a:moveTo>
                        <a:pt x="14426" y="16487"/>
                      </a:moveTo>
                      <a:cubicBezTo>
                        <a:pt x="18548" y="16487"/>
                        <a:pt x="21296" y="14426"/>
                        <a:pt x="21296" y="10991"/>
                      </a:cubicBezTo>
                      <a:lnTo>
                        <a:pt x="21296" y="10991"/>
                      </a:lnTo>
                      <a:cubicBezTo>
                        <a:pt x="21296" y="7213"/>
                        <a:pt x="18548" y="5496"/>
                        <a:pt x="14426" y="5496"/>
                      </a:cubicBezTo>
                      <a:lnTo>
                        <a:pt x="5839" y="5496"/>
                      </a:lnTo>
                      <a:lnTo>
                        <a:pt x="5839" y="16831"/>
                      </a:lnTo>
                      <a:lnTo>
                        <a:pt x="14426" y="16487"/>
                      </a:lnTo>
                      <a:lnTo>
                        <a:pt x="14426" y="16487"/>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98" name="Google Shape;98;p7"/>
                <p:cNvSpPr/>
                <p:nvPr/>
              </p:nvSpPr>
              <p:spPr>
                <a:xfrm>
                  <a:off x="6411720" y="895399"/>
                  <a:ext cx="25417" cy="34348"/>
                </a:xfrm>
                <a:custGeom>
                  <a:avLst/>
                  <a:gdLst/>
                  <a:ahLst/>
                  <a:cxnLst/>
                  <a:rect l="l" t="t" r="r" b="b"/>
                  <a:pathLst>
                    <a:path w="25417" h="34348" extrusionOk="0">
                      <a:moveTo>
                        <a:pt x="0" y="28509"/>
                      </a:moveTo>
                      <a:lnTo>
                        <a:pt x="3435" y="24387"/>
                      </a:lnTo>
                      <a:cubicBezTo>
                        <a:pt x="6526" y="27135"/>
                        <a:pt x="9961" y="28852"/>
                        <a:pt x="14083" y="28852"/>
                      </a:cubicBezTo>
                      <a:cubicBezTo>
                        <a:pt x="17861" y="28852"/>
                        <a:pt x="19922" y="27135"/>
                        <a:pt x="19922" y="24731"/>
                      </a:cubicBezTo>
                      <a:lnTo>
                        <a:pt x="19922" y="24731"/>
                      </a:lnTo>
                      <a:cubicBezTo>
                        <a:pt x="19922" y="22326"/>
                        <a:pt x="18548" y="20952"/>
                        <a:pt x="12365" y="19578"/>
                      </a:cubicBezTo>
                      <a:cubicBezTo>
                        <a:pt x="5152" y="17861"/>
                        <a:pt x="1031" y="15800"/>
                        <a:pt x="1031" y="9617"/>
                      </a:cubicBezTo>
                      <a:lnTo>
                        <a:pt x="1031" y="9617"/>
                      </a:lnTo>
                      <a:cubicBezTo>
                        <a:pt x="1031" y="3778"/>
                        <a:pt x="5839" y="0"/>
                        <a:pt x="12365" y="0"/>
                      </a:cubicBezTo>
                      <a:cubicBezTo>
                        <a:pt x="17174" y="0"/>
                        <a:pt x="21296" y="1374"/>
                        <a:pt x="24731" y="4122"/>
                      </a:cubicBezTo>
                      <a:lnTo>
                        <a:pt x="21639" y="8587"/>
                      </a:lnTo>
                      <a:cubicBezTo>
                        <a:pt x="18548" y="6183"/>
                        <a:pt x="15457" y="5152"/>
                        <a:pt x="12365" y="5152"/>
                      </a:cubicBezTo>
                      <a:cubicBezTo>
                        <a:pt x="8931" y="5152"/>
                        <a:pt x="6870" y="6870"/>
                        <a:pt x="6870" y="9274"/>
                      </a:cubicBezTo>
                      <a:lnTo>
                        <a:pt x="6870" y="9274"/>
                      </a:lnTo>
                      <a:cubicBezTo>
                        <a:pt x="6870" y="12022"/>
                        <a:pt x="8244" y="13052"/>
                        <a:pt x="14770" y="14426"/>
                      </a:cubicBezTo>
                      <a:cubicBezTo>
                        <a:pt x="21983" y="16144"/>
                        <a:pt x="25418" y="18548"/>
                        <a:pt x="25418" y="24387"/>
                      </a:cubicBezTo>
                      <a:lnTo>
                        <a:pt x="25418" y="24387"/>
                      </a:lnTo>
                      <a:cubicBezTo>
                        <a:pt x="25418" y="30570"/>
                        <a:pt x="20609" y="34348"/>
                        <a:pt x="13396" y="34348"/>
                      </a:cubicBezTo>
                      <a:cubicBezTo>
                        <a:pt x="8931" y="33661"/>
                        <a:pt x="4122" y="31944"/>
                        <a:pt x="0" y="28509"/>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hoto 2 Txt Yellow">
  <p:cSld name="Photo 2 Txt Yellow">
    <p:bg>
      <p:bgPr>
        <a:solidFill>
          <a:schemeClr val="dk2"/>
        </a:solidFill>
        <a:effectLst/>
      </p:bgPr>
    </p:bg>
    <p:spTree>
      <p:nvGrpSpPr>
        <p:cNvPr id="1" name="Shape 99"/>
        <p:cNvGrpSpPr/>
        <p:nvPr/>
      </p:nvGrpSpPr>
      <p:grpSpPr>
        <a:xfrm>
          <a:off x="0" y="0"/>
          <a:ext cx="0" cy="0"/>
          <a:chOff x="0" y="0"/>
          <a:chExt cx="0" cy="0"/>
        </a:xfrm>
      </p:grpSpPr>
      <p:sp>
        <p:nvSpPr>
          <p:cNvPr id="100" name="Google Shape;100;p26"/>
          <p:cNvSpPr>
            <a:spLocks noGrp="1"/>
          </p:cNvSpPr>
          <p:nvPr>
            <p:ph type="pic" idx="2"/>
          </p:nvPr>
        </p:nvSpPr>
        <p:spPr>
          <a:xfrm>
            <a:off x="0" y="417993"/>
            <a:ext cx="8229600" cy="5068407"/>
          </a:xfrm>
          <a:prstGeom prst="rect">
            <a:avLst/>
          </a:prstGeom>
          <a:noFill/>
          <a:ln>
            <a:noFill/>
          </a:ln>
        </p:spPr>
      </p:sp>
      <p:sp>
        <p:nvSpPr>
          <p:cNvPr id="101" name="Google Shape;101;p26"/>
          <p:cNvSpPr txBox="1">
            <a:spLocks noGrp="1"/>
          </p:cNvSpPr>
          <p:nvPr>
            <p:ph type="body" idx="1"/>
          </p:nvPr>
        </p:nvSpPr>
        <p:spPr>
          <a:xfrm>
            <a:off x="199599" y="953754"/>
            <a:ext cx="3550372" cy="3954238"/>
          </a:xfrm>
          <a:prstGeom prst="rect">
            <a:avLst/>
          </a:prstGeom>
          <a:noFill/>
          <a:ln>
            <a:noFill/>
          </a:ln>
        </p:spPr>
        <p:txBody>
          <a:bodyPr spcFirstLastPara="1" wrap="square" lIns="91425" tIns="45700" rIns="91425" bIns="45700" anchor="t" anchorCtr="0">
            <a:noAutofit/>
          </a:bodyPr>
          <a:lstStyle>
            <a:lvl1pPr marL="308610" lvl="0" indent="-154305" algn="l">
              <a:lnSpc>
                <a:spcPct val="90000"/>
              </a:lnSpc>
              <a:spcBef>
                <a:spcPts val="675"/>
              </a:spcBef>
              <a:spcAft>
                <a:spcPts val="0"/>
              </a:spcAft>
              <a:buClr>
                <a:schemeClr val="dk1"/>
              </a:buClr>
              <a:buSzPts val="7200"/>
              <a:buNone/>
              <a:defRPr sz="4860" b="1" cap="none">
                <a:solidFill>
                  <a:schemeClr val="dk1"/>
                </a:solidFill>
                <a:latin typeface="Arial"/>
                <a:ea typeface="Arial"/>
                <a:cs typeface="Arial"/>
                <a:sym typeface="Arial"/>
              </a:defRPr>
            </a:lvl1pPr>
            <a:lvl2pPr marL="617220" lvl="1" indent="-154305" algn="l">
              <a:lnSpc>
                <a:spcPct val="90000"/>
              </a:lnSpc>
              <a:spcBef>
                <a:spcPts val="675"/>
              </a:spcBef>
              <a:spcAft>
                <a:spcPts val="0"/>
              </a:spcAft>
              <a:buClr>
                <a:schemeClr val="dk1"/>
              </a:buClr>
              <a:buSzPts val="6600"/>
              <a:buNone/>
              <a:defRPr sz="4455" cap="none">
                <a:solidFill>
                  <a:schemeClr val="dk1"/>
                </a:solidFill>
              </a:defRPr>
            </a:lvl2pPr>
            <a:lvl3pPr marL="925830" lvl="2" indent="-154305" algn="l">
              <a:lnSpc>
                <a:spcPct val="90000"/>
              </a:lnSpc>
              <a:spcBef>
                <a:spcPts val="675"/>
              </a:spcBef>
              <a:spcAft>
                <a:spcPts val="0"/>
              </a:spcAft>
              <a:buClr>
                <a:schemeClr val="dk1"/>
              </a:buClr>
              <a:buSzPts val="6000"/>
              <a:buNone/>
              <a:defRPr sz="4050" cap="none">
                <a:solidFill>
                  <a:schemeClr val="dk1"/>
                </a:solidFill>
              </a:defRPr>
            </a:lvl3pPr>
            <a:lvl4pPr marL="1234440" lvl="3" indent="-154305" algn="l">
              <a:lnSpc>
                <a:spcPct val="90000"/>
              </a:lnSpc>
              <a:spcBef>
                <a:spcPts val="675"/>
              </a:spcBef>
              <a:spcAft>
                <a:spcPts val="0"/>
              </a:spcAft>
              <a:buClr>
                <a:schemeClr val="dk1"/>
              </a:buClr>
              <a:buSzPts val="5400"/>
              <a:buNone/>
              <a:defRPr sz="3645" cap="none">
                <a:solidFill>
                  <a:schemeClr val="dk1"/>
                </a:solidFill>
              </a:defRPr>
            </a:lvl4pPr>
            <a:lvl5pPr marL="1543050" lvl="4" indent="-154305" algn="l">
              <a:lnSpc>
                <a:spcPct val="90000"/>
              </a:lnSpc>
              <a:spcBef>
                <a:spcPts val="675"/>
              </a:spcBef>
              <a:spcAft>
                <a:spcPts val="0"/>
              </a:spcAft>
              <a:buClr>
                <a:schemeClr val="dk1"/>
              </a:buClr>
              <a:buSzPts val="4800"/>
              <a:buNone/>
              <a:defRPr sz="3240" cap="none">
                <a:solidFill>
                  <a:schemeClr val="dk1"/>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sp>
        <p:nvSpPr>
          <p:cNvPr id="102" name="Google Shape;102;p26"/>
          <p:cNvSpPr txBox="1">
            <a:spLocks noGrp="1"/>
          </p:cNvSpPr>
          <p:nvPr>
            <p:ph type="body" idx="3"/>
          </p:nvPr>
        </p:nvSpPr>
        <p:spPr>
          <a:xfrm>
            <a:off x="4479631" y="167980"/>
            <a:ext cx="3510450" cy="4740012"/>
          </a:xfrm>
          <a:prstGeom prst="rect">
            <a:avLst/>
          </a:prstGeom>
          <a:noFill/>
          <a:ln>
            <a:noFill/>
          </a:ln>
        </p:spPr>
        <p:txBody>
          <a:bodyPr spcFirstLastPara="1" wrap="square" lIns="91425" tIns="45700" rIns="91425" bIns="45700" anchor="t" anchorCtr="0">
            <a:noAutofit/>
          </a:bodyPr>
          <a:lstStyle>
            <a:lvl1pPr marL="308610" lvl="0" indent="-154305" algn="r">
              <a:lnSpc>
                <a:spcPct val="90000"/>
              </a:lnSpc>
              <a:spcBef>
                <a:spcPts val="675"/>
              </a:spcBef>
              <a:spcAft>
                <a:spcPts val="0"/>
              </a:spcAft>
              <a:buClr>
                <a:schemeClr val="dk1"/>
              </a:buClr>
              <a:buSzPts val="7200"/>
              <a:buNone/>
              <a:defRPr sz="4860" b="1" cap="none">
                <a:solidFill>
                  <a:schemeClr val="dk1"/>
                </a:solidFill>
                <a:latin typeface="Arial"/>
                <a:ea typeface="Arial"/>
                <a:cs typeface="Arial"/>
                <a:sym typeface="Arial"/>
              </a:defRPr>
            </a:lvl1pPr>
            <a:lvl2pPr marL="617220" lvl="1" indent="-154305" algn="r">
              <a:lnSpc>
                <a:spcPct val="90000"/>
              </a:lnSpc>
              <a:spcBef>
                <a:spcPts val="675"/>
              </a:spcBef>
              <a:spcAft>
                <a:spcPts val="0"/>
              </a:spcAft>
              <a:buClr>
                <a:schemeClr val="dk1"/>
              </a:buClr>
              <a:buSzPts val="6600"/>
              <a:buNone/>
              <a:defRPr sz="4455" cap="none">
                <a:solidFill>
                  <a:schemeClr val="dk1"/>
                </a:solidFill>
              </a:defRPr>
            </a:lvl2pPr>
            <a:lvl3pPr marL="925830" lvl="2" indent="-154305" algn="r">
              <a:lnSpc>
                <a:spcPct val="90000"/>
              </a:lnSpc>
              <a:spcBef>
                <a:spcPts val="675"/>
              </a:spcBef>
              <a:spcAft>
                <a:spcPts val="0"/>
              </a:spcAft>
              <a:buClr>
                <a:schemeClr val="dk1"/>
              </a:buClr>
              <a:buSzPts val="6000"/>
              <a:buNone/>
              <a:defRPr sz="4050" cap="none">
                <a:solidFill>
                  <a:schemeClr val="dk1"/>
                </a:solidFill>
              </a:defRPr>
            </a:lvl3pPr>
            <a:lvl4pPr marL="1234440" lvl="3" indent="-154305" algn="r">
              <a:lnSpc>
                <a:spcPct val="90000"/>
              </a:lnSpc>
              <a:spcBef>
                <a:spcPts val="675"/>
              </a:spcBef>
              <a:spcAft>
                <a:spcPts val="0"/>
              </a:spcAft>
              <a:buClr>
                <a:schemeClr val="dk1"/>
              </a:buClr>
              <a:buSzPts val="5400"/>
              <a:buNone/>
              <a:defRPr sz="3645" cap="none">
                <a:solidFill>
                  <a:schemeClr val="dk1"/>
                </a:solidFill>
              </a:defRPr>
            </a:lvl4pPr>
            <a:lvl5pPr marL="1543050" lvl="4" indent="-154305" algn="r">
              <a:lnSpc>
                <a:spcPct val="90000"/>
              </a:lnSpc>
              <a:spcBef>
                <a:spcPts val="675"/>
              </a:spcBef>
              <a:spcAft>
                <a:spcPts val="0"/>
              </a:spcAft>
              <a:buClr>
                <a:schemeClr val="dk1"/>
              </a:buClr>
              <a:buSzPts val="4800"/>
              <a:buNone/>
              <a:defRPr sz="3240" cap="none">
                <a:solidFill>
                  <a:schemeClr val="dk1"/>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pic>
        <p:nvPicPr>
          <p:cNvPr id="103" name="Google Shape;103;p26"/>
          <p:cNvPicPr preferRelativeResize="0"/>
          <p:nvPr/>
        </p:nvPicPr>
        <p:blipFill rotWithShape="1">
          <a:blip r:embed="rId2">
            <a:alphaModFix/>
          </a:blip>
          <a:srcRect/>
          <a:stretch/>
        </p:blipFill>
        <p:spPr>
          <a:xfrm>
            <a:off x="292580" y="167979"/>
            <a:ext cx="1552008" cy="74273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1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Picture" type="tx">
  <p:cSld name="TITLE_AND_BODY">
    <p:spTree>
      <p:nvGrpSpPr>
        <p:cNvPr id="1" name="Shape 106"/>
        <p:cNvGrpSpPr/>
        <p:nvPr/>
      </p:nvGrpSpPr>
      <p:grpSpPr>
        <a:xfrm>
          <a:off x="0" y="0"/>
          <a:ext cx="0" cy="0"/>
          <a:chOff x="0" y="0"/>
          <a:chExt cx="0" cy="0"/>
        </a:xfrm>
      </p:grpSpPr>
      <p:sp>
        <p:nvSpPr>
          <p:cNvPr id="107" name="Google Shape;107;p12"/>
          <p:cNvSpPr>
            <a:spLocks noGrp="1"/>
          </p:cNvSpPr>
          <p:nvPr>
            <p:ph type="pic" idx="2"/>
          </p:nvPr>
        </p:nvSpPr>
        <p:spPr>
          <a:xfrm>
            <a:off x="0" y="0"/>
            <a:ext cx="8229600" cy="54864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Photo 6">
  <p:cSld name="3_Photo 6">
    <p:bg>
      <p:bgPr>
        <a:solidFill>
          <a:schemeClr val="dk2"/>
        </a:solidFill>
        <a:effectLst/>
      </p:bgPr>
    </p:bg>
    <p:spTree>
      <p:nvGrpSpPr>
        <p:cNvPr id="1" name="Shape 108"/>
        <p:cNvGrpSpPr/>
        <p:nvPr/>
      </p:nvGrpSpPr>
      <p:grpSpPr>
        <a:xfrm>
          <a:off x="0" y="0"/>
          <a:ext cx="0" cy="0"/>
          <a:chOff x="0" y="0"/>
          <a:chExt cx="0" cy="0"/>
        </a:xfrm>
      </p:grpSpPr>
      <p:grpSp>
        <p:nvGrpSpPr>
          <p:cNvPr id="109" name="Google Shape;109;p50"/>
          <p:cNvGrpSpPr/>
          <p:nvPr/>
        </p:nvGrpSpPr>
        <p:grpSpPr>
          <a:xfrm>
            <a:off x="5278717" y="516537"/>
            <a:ext cx="2590226" cy="475194"/>
            <a:chOff x="5865241" y="484252"/>
            <a:chExt cx="2878029" cy="445495"/>
          </a:xfrm>
        </p:grpSpPr>
        <p:grpSp>
          <p:nvGrpSpPr>
            <p:cNvPr id="110" name="Google Shape;110;p50"/>
            <p:cNvGrpSpPr/>
            <p:nvPr/>
          </p:nvGrpSpPr>
          <p:grpSpPr>
            <a:xfrm>
              <a:off x="6823211" y="484252"/>
              <a:ext cx="680435" cy="436908"/>
              <a:chOff x="6823211" y="484252"/>
              <a:chExt cx="680435" cy="436908"/>
            </a:xfrm>
          </p:grpSpPr>
          <p:sp>
            <p:nvSpPr>
              <p:cNvPr id="111" name="Google Shape;111;p50"/>
              <p:cNvSpPr/>
              <p:nvPr/>
            </p:nvSpPr>
            <p:spPr>
              <a:xfrm>
                <a:off x="6998386" y="484252"/>
                <a:ext cx="329398" cy="312567"/>
              </a:xfrm>
              <a:custGeom>
                <a:avLst/>
                <a:gdLst/>
                <a:ahLst/>
                <a:cxnLst/>
                <a:rect l="l" t="t" r="r" b="b"/>
                <a:pathLst>
                  <a:path w="329398" h="312567" extrusionOk="0">
                    <a:moveTo>
                      <a:pt x="288181" y="305355"/>
                    </a:moveTo>
                    <a:lnTo>
                      <a:pt x="267915" y="227728"/>
                    </a:lnTo>
                    <a:cubicBezTo>
                      <a:pt x="275128" y="222576"/>
                      <a:pt x="282341" y="217424"/>
                      <a:pt x="288868" y="211241"/>
                    </a:cubicBezTo>
                    <a:lnTo>
                      <a:pt x="284059" y="206089"/>
                    </a:lnTo>
                    <a:lnTo>
                      <a:pt x="278563" y="210897"/>
                    </a:lnTo>
                    <a:lnTo>
                      <a:pt x="236315" y="93083"/>
                    </a:lnTo>
                    <a:lnTo>
                      <a:pt x="221889" y="96518"/>
                    </a:lnTo>
                    <a:lnTo>
                      <a:pt x="222919" y="22670"/>
                    </a:lnTo>
                    <a:lnTo>
                      <a:pt x="177580" y="0"/>
                    </a:lnTo>
                    <a:lnTo>
                      <a:pt x="159375" y="32631"/>
                    </a:lnTo>
                    <a:lnTo>
                      <a:pt x="138766" y="29196"/>
                    </a:lnTo>
                    <a:lnTo>
                      <a:pt x="122279" y="60796"/>
                    </a:lnTo>
                    <a:lnTo>
                      <a:pt x="120905" y="53927"/>
                    </a:lnTo>
                    <a:lnTo>
                      <a:pt x="88618" y="44309"/>
                    </a:lnTo>
                    <a:lnTo>
                      <a:pt x="41561" y="75566"/>
                    </a:lnTo>
                    <a:lnTo>
                      <a:pt x="56674" y="190976"/>
                    </a:lnTo>
                    <a:lnTo>
                      <a:pt x="51179" y="196128"/>
                    </a:lnTo>
                    <a:cubicBezTo>
                      <a:pt x="55644" y="200937"/>
                      <a:pt x="60109" y="205058"/>
                      <a:pt x="64574" y="209524"/>
                    </a:cubicBezTo>
                    <a:lnTo>
                      <a:pt x="47400" y="306042"/>
                    </a:lnTo>
                    <a:lnTo>
                      <a:pt x="0" y="306042"/>
                    </a:lnTo>
                    <a:lnTo>
                      <a:pt x="0" y="312568"/>
                    </a:lnTo>
                    <a:lnTo>
                      <a:pt x="72474" y="312568"/>
                    </a:lnTo>
                    <a:cubicBezTo>
                      <a:pt x="72474" y="311538"/>
                      <a:pt x="72131" y="310507"/>
                      <a:pt x="72131" y="309477"/>
                    </a:cubicBezTo>
                    <a:cubicBezTo>
                      <a:pt x="72131" y="300546"/>
                      <a:pt x="75566" y="292303"/>
                      <a:pt x="81405" y="284746"/>
                    </a:cubicBezTo>
                    <a:lnTo>
                      <a:pt x="88618" y="228759"/>
                    </a:lnTo>
                    <a:cubicBezTo>
                      <a:pt x="93427" y="231506"/>
                      <a:pt x="97892" y="233911"/>
                      <a:pt x="102701" y="236315"/>
                    </a:cubicBezTo>
                    <a:lnTo>
                      <a:pt x="99266" y="269289"/>
                    </a:lnTo>
                    <a:cubicBezTo>
                      <a:pt x="101327" y="267915"/>
                      <a:pt x="103731" y="266541"/>
                      <a:pt x="106136" y="265168"/>
                    </a:cubicBezTo>
                    <a:lnTo>
                      <a:pt x="108883" y="239063"/>
                    </a:lnTo>
                    <a:cubicBezTo>
                      <a:pt x="113692" y="240780"/>
                      <a:pt x="118157" y="242841"/>
                      <a:pt x="123310" y="244215"/>
                    </a:cubicBezTo>
                    <a:lnTo>
                      <a:pt x="121936" y="258298"/>
                    </a:lnTo>
                    <a:cubicBezTo>
                      <a:pt x="123997" y="257611"/>
                      <a:pt x="126401" y="256924"/>
                      <a:pt x="128462" y="256237"/>
                    </a:cubicBezTo>
                    <a:lnTo>
                      <a:pt x="129492" y="245933"/>
                    </a:lnTo>
                    <a:cubicBezTo>
                      <a:pt x="139110" y="248337"/>
                      <a:pt x="148727" y="250054"/>
                      <a:pt x="158688" y="251085"/>
                    </a:cubicBezTo>
                    <a:cubicBezTo>
                      <a:pt x="162810" y="250741"/>
                      <a:pt x="166932" y="250741"/>
                      <a:pt x="171054" y="250741"/>
                    </a:cubicBezTo>
                    <a:cubicBezTo>
                      <a:pt x="178954" y="250741"/>
                      <a:pt x="186854" y="251428"/>
                      <a:pt x="194410" y="252459"/>
                    </a:cubicBezTo>
                    <a:cubicBezTo>
                      <a:pt x="199219" y="252115"/>
                      <a:pt x="203684" y="251772"/>
                      <a:pt x="208493" y="251428"/>
                    </a:cubicBezTo>
                    <a:lnTo>
                      <a:pt x="209180" y="255550"/>
                    </a:lnTo>
                    <a:cubicBezTo>
                      <a:pt x="211584" y="256237"/>
                      <a:pt x="213989" y="256924"/>
                      <a:pt x="216737" y="257611"/>
                    </a:cubicBezTo>
                    <a:lnTo>
                      <a:pt x="215363" y="250398"/>
                    </a:lnTo>
                    <a:cubicBezTo>
                      <a:pt x="219828" y="249367"/>
                      <a:pt x="223950" y="247994"/>
                      <a:pt x="228758" y="246620"/>
                    </a:cubicBezTo>
                    <a:lnTo>
                      <a:pt x="232537" y="263450"/>
                    </a:lnTo>
                    <a:cubicBezTo>
                      <a:pt x="235285" y="264824"/>
                      <a:pt x="238032" y="266198"/>
                      <a:pt x="240437" y="267572"/>
                    </a:cubicBezTo>
                    <a:lnTo>
                      <a:pt x="235285" y="244559"/>
                    </a:lnTo>
                    <a:cubicBezTo>
                      <a:pt x="239750" y="243528"/>
                      <a:pt x="243528" y="241811"/>
                      <a:pt x="247993" y="239750"/>
                    </a:cubicBezTo>
                    <a:lnTo>
                      <a:pt x="257954" y="281311"/>
                    </a:lnTo>
                    <a:cubicBezTo>
                      <a:pt x="265511" y="289555"/>
                      <a:pt x="269976" y="299172"/>
                      <a:pt x="269976" y="309133"/>
                    </a:cubicBezTo>
                    <a:cubicBezTo>
                      <a:pt x="269976" y="310164"/>
                      <a:pt x="269976" y="311194"/>
                      <a:pt x="269633" y="312224"/>
                    </a:cubicBezTo>
                    <a:lnTo>
                      <a:pt x="329399" y="312224"/>
                    </a:lnTo>
                    <a:lnTo>
                      <a:pt x="329399" y="305698"/>
                    </a:lnTo>
                    <a:lnTo>
                      <a:pt x="288181" y="305355"/>
                    </a:lnTo>
                    <a:lnTo>
                      <a:pt x="288181" y="305355"/>
                    </a:lnTo>
                    <a:close/>
                    <a:moveTo>
                      <a:pt x="180328" y="8587"/>
                    </a:moveTo>
                    <a:lnTo>
                      <a:pt x="216050" y="26792"/>
                    </a:lnTo>
                    <a:lnTo>
                      <a:pt x="215363" y="98236"/>
                    </a:lnTo>
                    <a:lnTo>
                      <a:pt x="200593" y="101670"/>
                    </a:lnTo>
                    <a:lnTo>
                      <a:pt x="189945" y="53583"/>
                    </a:lnTo>
                    <a:lnTo>
                      <a:pt x="177923" y="35379"/>
                    </a:lnTo>
                    <a:lnTo>
                      <a:pt x="165901" y="33661"/>
                    </a:lnTo>
                    <a:lnTo>
                      <a:pt x="180328" y="8587"/>
                    </a:lnTo>
                    <a:lnTo>
                      <a:pt x="180328" y="8587"/>
                    </a:lnTo>
                    <a:close/>
                    <a:moveTo>
                      <a:pt x="140827" y="40187"/>
                    </a:moveTo>
                    <a:lnTo>
                      <a:pt x="142545" y="36409"/>
                    </a:lnTo>
                    <a:lnTo>
                      <a:pt x="144606" y="36753"/>
                    </a:lnTo>
                    <a:lnTo>
                      <a:pt x="169336" y="40531"/>
                    </a:lnTo>
                    <a:lnTo>
                      <a:pt x="155253" y="142888"/>
                    </a:lnTo>
                    <a:lnTo>
                      <a:pt x="142201" y="140827"/>
                    </a:lnTo>
                    <a:lnTo>
                      <a:pt x="124684" y="71444"/>
                    </a:lnTo>
                    <a:lnTo>
                      <a:pt x="140827" y="40187"/>
                    </a:lnTo>
                    <a:lnTo>
                      <a:pt x="140827" y="40187"/>
                    </a:lnTo>
                    <a:close/>
                    <a:moveTo>
                      <a:pt x="115066" y="59079"/>
                    </a:moveTo>
                    <a:lnTo>
                      <a:pt x="134988" y="139110"/>
                    </a:lnTo>
                    <a:lnTo>
                      <a:pt x="110601" y="134645"/>
                    </a:lnTo>
                    <a:lnTo>
                      <a:pt x="94457" y="52896"/>
                    </a:lnTo>
                    <a:lnTo>
                      <a:pt x="115066" y="59079"/>
                    </a:lnTo>
                    <a:lnTo>
                      <a:pt x="115066" y="59079"/>
                    </a:lnTo>
                    <a:close/>
                    <a:moveTo>
                      <a:pt x="72474" y="305355"/>
                    </a:moveTo>
                    <a:lnTo>
                      <a:pt x="54270" y="305355"/>
                    </a:lnTo>
                    <a:lnTo>
                      <a:pt x="70414" y="214676"/>
                    </a:lnTo>
                    <a:cubicBezTo>
                      <a:pt x="74192" y="218111"/>
                      <a:pt x="77970" y="221202"/>
                      <a:pt x="82436" y="223950"/>
                    </a:cubicBezTo>
                    <a:lnTo>
                      <a:pt x="72474" y="305355"/>
                    </a:lnTo>
                    <a:lnTo>
                      <a:pt x="72474" y="305355"/>
                    </a:lnTo>
                    <a:close/>
                    <a:moveTo>
                      <a:pt x="88618" y="220172"/>
                    </a:moveTo>
                    <a:cubicBezTo>
                      <a:pt x="79687" y="213989"/>
                      <a:pt x="71100" y="206776"/>
                      <a:pt x="63544" y="198876"/>
                    </a:cubicBezTo>
                    <a:lnTo>
                      <a:pt x="48431" y="77970"/>
                    </a:lnTo>
                    <a:lnTo>
                      <a:pt x="87588" y="53240"/>
                    </a:lnTo>
                    <a:lnTo>
                      <a:pt x="103388" y="133958"/>
                    </a:lnTo>
                    <a:lnTo>
                      <a:pt x="89992" y="131553"/>
                    </a:lnTo>
                    <a:lnTo>
                      <a:pt x="88618" y="220172"/>
                    </a:lnTo>
                    <a:lnTo>
                      <a:pt x="88618" y="220172"/>
                    </a:lnTo>
                    <a:close/>
                    <a:moveTo>
                      <a:pt x="94457" y="223606"/>
                    </a:moveTo>
                    <a:lnTo>
                      <a:pt x="96175" y="139453"/>
                    </a:lnTo>
                    <a:lnTo>
                      <a:pt x="168306" y="152162"/>
                    </a:lnTo>
                    <a:lnTo>
                      <a:pt x="149414" y="242841"/>
                    </a:lnTo>
                    <a:cubicBezTo>
                      <a:pt x="130179" y="240093"/>
                      <a:pt x="111288" y="233911"/>
                      <a:pt x="94457" y="223606"/>
                    </a:cubicBezTo>
                    <a:close/>
                    <a:moveTo>
                      <a:pt x="181701" y="245246"/>
                    </a:moveTo>
                    <a:cubicBezTo>
                      <a:pt x="173458" y="245246"/>
                      <a:pt x="164527" y="245246"/>
                      <a:pt x="156284" y="243528"/>
                    </a:cubicBezTo>
                    <a:lnTo>
                      <a:pt x="174488" y="154223"/>
                    </a:lnTo>
                    <a:lnTo>
                      <a:pt x="182732" y="164528"/>
                    </a:lnTo>
                    <a:lnTo>
                      <a:pt x="181701" y="245246"/>
                    </a:lnTo>
                    <a:lnTo>
                      <a:pt x="181701" y="245246"/>
                    </a:lnTo>
                    <a:close/>
                    <a:moveTo>
                      <a:pt x="188228" y="245246"/>
                    </a:moveTo>
                    <a:lnTo>
                      <a:pt x="189601" y="161780"/>
                    </a:lnTo>
                    <a:lnTo>
                      <a:pt x="176206" y="146323"/>
                    </a:lnTo>
                    <a:lnTo>
                      <a:pt x="161780" y="143919"/>
                    </a:lnTo>
                    <a:lnTo>
                      <a:pt x="175519" y="42935"/>
                    </a:lnTo>
                    <a:lnTo>
                      <a:pt x="183762" y="56331"/>
                    </a:lnTo>
                    <a:lnTo>
                      <a:pt x="193380" y="103044"/>
                    </a:lnTo>
                    <a:lnTo>
                      <a:pt x="184106" y="105449"/>
                    </a:lnTo>
                    <a:lnTo>
                      <a:pt x="206089" y="243872"/>
                    </a:lnTo>
                    <a:cubicBezTo>
                      <a:pt x="200249" y="244902"/>
                      <a:pt x="194410" y="245589"/>
                      <a:pt x="188228" y="245246"/>
                    </a:cubicBezTo>
                    <a:lnTo>
                      <a:pt x="188228" y="245246"/>
                    </a:lnTo>
                    <a:close/>
                    <a:moveTo>
                      <a:pt x="212958" y="242841"/>
                    </a:moveTo>
                    <a:lnTo>
                      <a:pt x="192006" y="110601"/>
                    </a:lnTo>
                    <a:lnTo>
                      <a:pt x="232537" y="101327"/>
                    </a:lnTo>
                    <a:lnTo>
                      <a:pt x="273411" y="215019"/>
                    </a:lnTo>
                    <a:cubicBezTo>
                      <a:pt x="255894" y="228759"/>
                      <a:pt x="235285" y="239063"/>
                      <a:pt x="212958" y="242841"/>
                    </a:cubicBezTo>
                    <a:lnTo>
                      <a:pt x="212958" y="242841"/>
                    </a:lnTo>
                    <a:close/>
                    <a:moveTo>
                      <a:pt x="271007" y="305355"/>
                    </a:moveTo>
                    <a:lnTo>
                      <a:pt x="253833" y="235972"/>
                    </a:lnTo>
                    <a:cubicBezTo>
                      <a:pt x="256580" y="234598"/>
                      <a:pt x="259328" y="233224"/>
                      <a:pt x="262076" y="231163"/>
                    </a:cubicBezTo>
                    <a:lnTo>
                      <a:pt x="280967" y="305011"/>
                    </a:lnTo>
                    <a:lnTo>
                      <a:pt x="271007" y="305011"/>
                    </a:lnTo>
                    <a:lnTo>
                      <a:pt x="271007" y="305355"/>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12" name="Google Shape;112;p50"/>
              <p:cNvSpPr/>
              <p:nvPr/>
            </p:nvSpPr>
            <p:spPr>
              <a:xfrm>
                <a:off x="7053686" y="501426"/>
                <a:ext cx="200249" cy="188914"/>
              </a:xfrm>
              <a:custGeom>
                <a:avLst/>
                <a:gdLst/>
                <a:ahLst/>
                <a:cxnLst/>
                <a:rect l="l" t="t" r="r" b="b"/>
                <a:pathLst>
                  <a:path w="200249" h="188914" extrusionOk="0">
                    <a:moveTo>
                      <a:pt x="6526" y="74535"/>
                    </a:moveTo>
                    <a:lnTo>
                      <a:pt x="8244" y="90336"/>
                    </a:lnTo>
                    <a:lnTo>
                      <a:pt x="1717" y="91023"/>
                    </a:lnTo>
                    <a:lnTo>
                      <a:pt x="0" y="75222"/>
                    </a:lnTo>
                    <a:lnTo>
                      <a:pt x="6526" y="74535"/>
                    </a:lnTo>
                    <a:lnTo>
                      <a:pt x="6526" y="74535"/>
                    </a:lnTo>
                    <a:close/>
                    <a:moveTo>
                      <a:pt x="11678" y="105449"/>
                    </a:moveTo>
                    <a:lnTo>
                      <a:pt x="4809" y="106136"/>
                    </a:lnTo>
                    <a:lnTo>
                      <a:pt x="6870" y="120905"/>
                    </a:lnTo>
                    <a:lnTo>
                      <a:pt x="13396" y="120218"/>
                    </a:lnTo>
                    <a:lnTo>
                      <a:pt x="11678" y="105449"/>
                    </a:lnTo>
                    <a:lnTo>
                      <a:pt x="11678" y="105449"/>
                    </a:lnTo>
                    <a:close/>
                    <a:moveTo>
                      <a:pt x="34348" y="75566"/>
                    </a:moveTo>
                    <a:lnTo>
                      <a:pt x="32631" y="60796"/>
                    </a:lnTo>
                    <a:lnTo>
                      <a:pt x="26104" y="61483"/>
                    </a:lnTo>
                    <a:lnTo>
                      <a:pt x="27822" y="76253"/>
                    </a:lnTo>
                    <a:lnTo>
                      <a:pt x="34348" y="75566"/>
                    </a:lnTo>
                    <a:lnTo>
                      <a:pt x="34348" y="75566"/>
                    </a:lnTo>
                    <a:close/>
                    <a:moveTo>
                      <a:pt x="58048" y="53583"/>
                    </a:moveTo>
                    <a:lnTo>
                      <a:pt x="51522" y="54957"/>
                    </a:lnTo>
                    <a:lnTo>
                      <a:pt x="53240" y="65948"/>
                    </a:lnTo>
                    <a:lnTo>
                      <a:pt x="59766" y="64575"/>
                    </a:lnTo>
                    <a:lnTo>
                      <a:pt x="58048" y="53583"/>
                    </a:lnTo>
                    <a:lnTo>
                      <a:pt x="58048" y="53583"/>
                    </a:lnTo>
                    <a:close/>
                    <a:moveTo>
                      <a:pt x="140827" y="8931"/>
                    </a:moveTo>
                    <a:lnTo>
                      <a:pt x="134988" y="7557"/>
                    </a:lnTo>
                    <a:lnTo>
                      <a:pt x="133271" y="14770"/>
                    </a:lnTo>
                    <a:lnTo>
                      <a:pt x="139110" y="15800"/>
                    </a:lnTo>
                    <a:lnTo>
                      <a:pt x="140827" y="8931"/>
                    </a:lnTo>
                    <a:lnTo>
                      <a:pt x="140827" y="8931"/>
                    </a:lnTo>
                    <a:close/>
                    <a:moveTo>
                      <a:pt x="88275" y="44309"/>
                    </a:moveTo>
                    <a:lnTo>
                      <a:pt x="94457" y="29539"/>
                    </a:lnTo>
                    <a:lnTo>
                      <a:pt x="88275" y="27479"/>
                    </a:lnTo>
                    <a:lnTo>
                      <a:pt x="83466" y="42248"/>
                    </a:lnTo>
                    <a:lnTo>
                      <a:pt x="88275" y="44309"/>
                    </a:lnTo>
                    <a:lnTo>
                      <a:pt x="88275" y="44309"/>
                    </a:lnTo>
                    <a:close/>
                    <a:moveTo>
                      <a:pt x="154223" y="165558"/>
                    </a:moveTo>
                    <a:lnTo>
                      <a:pt x="156971" y="182732"/>
                    </a:lnTo>
                    <a:lnTo>
                      <a:pt x="163840" y="181358"/>
                    </a:lnTo>
                    <a:lnTo>
                      <a:pt x="160406" y="164871"/>
                    </a:lnTo>
                    <a:lnTo>
                      <a:pt x="154223" y="165558"/>
                    </a:lnTo>
                    <a:lnTo>
                      <a:pt x="154223" y="165558"/>
                    </a:lnTo>
                    <a:lnTo>
                      <a:pt x="154223" y="165558"/>
                    </a:lnTo>
                    <a:close/>
                    <a:moveTo>
                      <a:pt x="107166" y="34348"/>
                    </a:moveTo>
                    <a:lnTo>
                      <a:pt x="100640" y="32974"/>
                    </a:lnTo>
                    <a:lnTo>
                      <a:pt x="97892" y="47744"/>
                    </a:lnTo>
                    <a:lnTo>
                      <a:pt x="104418" y="48774"/>
                    </a:lnTo>
                    <a:lnTo>
                      <a:pt x="107166" y="34348"/>
                    </a:lnTo>
                    <a:lnTo>
                      <a:pt x="107166" y="34348"/>
                    </a:lnTo>
                    <a:lnTo>
                      <a:pt x="107166" y="34348"/>
                    </a:lnTo>
                    <a:close/>
                    <a:moveTo>
                      <a:pt x="131210" y="2061"/>
                    </a:moveTo>
                    <a:lnTo>
                      <a:pt x="125371" y="0"/>
                    </a:lnTo>
                    <a:lnTo>
                      <a:pt x="122623" y="8931"/>
                    </a:lnTo>
                    <a:lnTo>
                      <a:pt x="128462" y="12022"/>
                    </a:lnTo>
                    <a:lnTo>
                      <a:pt x="131210" y="2061"/>
                    </a:lnTo>
                    <a:lnTo>
                      <a:pt x="131210" y="2061"/>
                    </a:lnTo>
                    <a:lnTo>
                      <a:pt x="131210" y="2061"/>
                    </a:lnTo>
                    <a:close/>
                    <a:moveTo>
                      <a:pt x="168649" y="125714"/>
                    </a:moveTo>
                    <a:lnTo>
                      <a:pt x="162123" y="127088"/>
                    </a:lnTo>
                    <a:lnTo>
                      <a:pt x="166245" y="143575"/>
                    </a:lnTo>
                    <a:lnTo>
                      <a:pt x="172771" y="142545"/>
                    </a:lnTo>
                    <a:lnTo>
                      <a:pt x="168649" y="125714"/>
                    </a:lnTo>
                    <a:lnTo>
                      <a:pt x="168649" y="125714"/>
                    </a:lnTo>
                    <a:lnTo>
                      <a:pt x="168649" y="125714"/>
                    </a:lnTo>
                    <a:close/>
                    <a:moveTo>
                      <a:pt x="21639" y="83466"/>
                    </a:moveTo>
                    <a:lnTo>
                      <a:pt x="19578" y="66979"/>
                    </a:lnTo>
                    <a:lnTo>
                      <a:pt x="13052" y="67322"/>
                    </a:lnTo>
                    <a:lnTo>
                      <a:pt x="15113" y="84496"/>
                    </a:lnTo>
                    <a:lnTo>
                      <a:pt x="21639" y="83466"/>
                    </a:lnTo>
                    <a:lnTo>
                      <a:pt x="21639" y="83466"/>
                    </a:lnTo>
                    <a:close/>
                    <a:moveTo>
                      <a:pt x="171054" y="164871"/>
                    </a:moveTo>
                    <a:lnTo>
                      <a:pt x="173801" y="178610"/>
                    </a:lnTo>
                    <a:lnTo>
                      <a:pt x="180328" y="177236"/>
                    </a:lnTo>
                    <a:lnTo>
                      <a:pt x="177580" y="163497"/>
                    </a:lnTo>
                    <a:lnTo>
                      <a:pt x="171054" y="164871"/>
                    </a:lnTo>
                    <a:lnTo>
                      <a:pt x="171054" y="164871"/>
                    </a:lnTo>
                    <a:lnTo>
                      <a:pt x="171054" y="164871"/>
                    </a:lnTo>
                    <a:close/>
                    <a:moveTo>
                      <a:pt x="149071" y="98923"/>
                    </a:moveTo>
                    <a:lnTo>
                      <a:pt x="142201" y="99953"/>
                    </a:lnTo>
                    <a:lnTo>
                      <a:pt x="145636" y="114036"/>
                    </a:lnTo>
                    <a:lnTo>
                      <a:pt x="152162" y="113005"/>
                    </a:lnTo>
                    <a:lnTo>
                      <a:pt x="149071" y="98923"/>
                    </a:lnTo>
                    <a:lnTo>
                      <a:pt x="149071" y="98923"/>
                    </a:lnTo>
                    <a:lnTo>
                      <a:pt x="149071" y="98923"/>
                    </a:lnTo>
                    <a:close/>
                    <a:moveTo>
                      <a:pt x="154910" y="132927"/>
                    </a:moveTo>
                    <a:lnTo>
                      <a:pt x="148384" y="133614"/>
                    </a:lnTo>
                    <a:lnTo>
                      <a:pt x="150101" y="147353"/>
                    </a:lnTo>
                    <a:lnTo>
                      <a:pt x="156627" y="146667"/>
                    </a:lnTo>
                    <a:lnTo>
                      <a:pt x="154910" y="132927"/>
                    </a:lnTo>
                    <a:lnTo>
                      <a:pt x="154910" y="132927"/>
                    </a:lnTo>
                    <a:close/>
                    <a:moveTo>
                      <a:pt x="185480" y="120905"/>
                    </a:moveTo>
                    <a:lnTo>
                      <a:pt x="178610" y="121936"/>
                    </a:lnTo>
                    <a:lnTo>
                      <a:pt x="182732" y="137736"/>
                    </a:lnTo>
                    <a:lnTo>
                      <a:pt x="189258" y="136362"/>
                    </a:lnTo>
                    <a:lnTo>
                      <a:pt x="185480" y="120905"/>
                    </a:lnTo>
                    <a:lnTo>
                      <a:pt x="185480" y="120905"/>
                    </a:lnTo>
                    <a:lnTo>
                      <a:pt x="185480" y="120905"/>
                    </a:lnTo>
                    <a:close/>
                    <a:moveTo>
                      <a:pt x="172427" y="108540"/>
                    </a:moveTo>
                    <a:lnTo>
                      <a:pt x="168306" y="95488"/>
                    </a:lnTo>
                    <a:lnTo>
                      <a:pt x="161780" y="97205"/>
                    </a:lnTo>
                    <a:lnTo>
                      <a:pt x="165902" y="110258"/>
                    </a:lnTo>
                    <a:lnTo>
                      <a:pt x="172427" y="108540"/>
                    </a:lnTo>
                    <a:lnTo>
                      <a:pt x="172427" y="108540"/>
                    </a:lnTo>
                    <a:close/>
                    <a:moveTo>
                      <a:pt x="195098" y="158688"/>
                    </a:moveTo>
                    <a:lnTo>
                      <a:pt x="189258" y="161093"/>
                    </a:lnTo>
                    <a:lnTo>
                      <a:pt x="194067" y="172084"/>
                    </a:lnTo>
                    <a:lnTo>
                      <a:pt x="200250" y="169680"/>
                    </a:lnTo>
                    <a:lnTo>
                      <a:pt x="195098" y="158688"/>
                    </a:lnTo>
                    <a:lnTo>
                      <a:pt x="195098" y="158688"/>
                    </a:lnTo>
                    <a:lnTo>
                      <a:pt x="195098" y="158688"/>
                    </a:lnTo>
                    <a:close/>
                    <a:moveTo>
                      <a:pt x="22670" y="117127"/>
                    </a:moveTo>
                    <a:lnTo>
                      <a:pt x="29539" y="115753"/>
                    </a:lnTo>
                    <a:lnTo>
                      <a:pt x="25418" y="99953"/>
                    </a:lnTo>
                    <a:lnTo>
                      <a:pt x="18891" y="101327"/>
                    </a:lnTo>
                    <a:lnTo>
                      <a:pt x="22670" y="117127"/>
                    </a:lnTo>
                    <a:lnTo>
                      <a:pt x="22670" y="117127"/>
                    </a:lnTo>
                    <a:lnTo>
                      <a:pt x="22670" y="117127"/>
                    </a:lnTo>
                    <a:close/>
                    <a:moveTo>
                      <a:pt x="47400" y="188228"/>
                    </a:moveTo>
                    <a:lnTo>
                      <a:pt x="53927" y="188915"/>
                    </a:lnTo>
                    <a:lnTo>
                      <a:pt x="54957" y="173115"/>
                    </a:lnTo>
                    <a:lnTo>
                      <a:pt x="48087" y="172428"/>
                    </a:lnTo>
                    <a:lnTo>
                      <a:pt x="47400" y="188228"/>
                    </a:lnTo>
                    <a:lnTo>
                      <a:pt x="47400" y="188228"/>
                    </a:lnTo>
                    <a:lnTo>
                      <a:pt x="47400" y="188228"/>
                    </a:lnTo>
                    <a:close/>
                    <a:moveTo>
                      <a:pt x="80031" y="156284"/>
                    </a:moveTo>
                    <a:lnTo>
                      <a:pt x="86557" y="157314"/>
                    </a:lnTo>
                    <a:lnTo>
                      <a:pt x="89305" y="141858"/>
                    </a:lnTo>
                    <a:lnTo>
                      <a:pt x="82779" y="140484"/>
                    </a:lnTo>
                    <a:lnTo>
                      <a:pt x="80031" y="156284"/>
                    </a:lnTo>
                    <a:lnTo>
                      <a:pt x="80031" y="156284"/>
                    </a:lnTo>
                    <a:lnTo>
                      <a:pt x="80031" y="156284"/>
                    </a:lnTo>
                    <a:close/>
                    <a:moveTo>
                      <a:pt x="47400" y="153193"/>
                    </a:moveTo>
                    <a:lnTo>
                      <a:pt x="53927" y="153193"/>
                    </a:lnTo>
                    <a:lnTo>
                      <a:pt x="54957" y="133271"/>
                    </a:lnTo>
                    <a:lnTo>
                      <a:pt x="48087" y="133271"/>
                    </a:lnTo>
                    <a:lnTo>
                      <a:pt x="47400" y="153193"/>
                    </a:lnTo>
                    <a:lnTo>
                      <a:pt x="47400" y="153193"/>
                    </a:lnTo>
                    <a:lnTo>
                      <a:pt x="47400" y="153193"/>
                    </a:lnTo>
                    <a:close/>
                    <a:moveTo>
                      <a:pt x="63201" y="154567"/>
                    </a:moveTo>
                    <a:lnTo>
                      <a:pt x="69727" y="155254"/>
                    </a:lnTo>
                    <a:lnTo>
                      <a:pt x="71788" y="139453"/>
                    </a:lnTo>
                    <a:lnTo>
                      <a:pt x="65261" y="139110"/>
                    </a:lnTo>
                    <a:lnTo>
                      <a:pt x="63201" y="154567"/>
                    </a:lnTo>
                    <a:lnTo>
                      <a:pt x="63201" y="154567"/>
                    </a:lnTo>
                    <a:lnTo>
                      <a:pt x="63201" y="15456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nvGrpSpPr>
              <p:cNvPr id="113" name="Google Shape;113;p50"/>
              <p:cNvGrpSpPr/>
              <p:nvPr/>
            </p:nvGrpSpPr>
            <p:grpSpPr>
              <a:xfrm>
                <a:off x="7070860" y="734307"/>
                <a:ext cx="197845" cy="116783"/>
                <a:chOff x="7070860" y="734307"/>
                <a:chExt cx="197845" cy="116783"/>
              </a:xfrm>
            </p:grpSpPr>
            <p:sp>
              <p:nvSpPr>
                <p:cNvPr id="114" name="Google Shape;114;p50"/>
                <p:cNvSpPr/>
                <p:nvPr/>
              </p:nvSpPr>
              <p:spPr>
                <a:xfrm>
                  <a:off x="7158792" y="776211"/>
                  <a:ext cx="25417" cy="31943"/>
                </a:xfrm>
                <a:custGeom>
                  <a:avLst/>
                  <a:gdLst/>
                  <a:ahLst/>
                  <a:cxnLst/>
                  <a:rect l="l" t="t" r="r" b="b"/>
                  <a:pathLst>
                    <a:path w="25417" h="31943" extrusionOk="0">
                      <a:moveTo>
                        <a:pt x="9274" y="0"/>
                      </a:moveTo>
                      <a:lnTo>
                        <a:pt x="0" y="0"/>
                      </a:lnTo>
                      <a:lnTo>
                        <a:pt x="0" y="31944"/>
                      </a:lnTo>
                      <a:lnTo>
                        <a:pt x="9274" y="31944"/>
                      </a:lnTo>
                      <a:cubicBezTo>
                        <a:pt x="19235" y="31944"/>
                        <a:pt x="25418" y="25418"/>
                        <a:pt x="25418" y="16144"/>
                      </a:cubicBezTo>
                      <a:lnTo>
                        <a:pt x="25418" y="16144"/>
                      </a:lnTo>
                      <a:cubicBezTo>
                        <a:pt x="25418" y="6870"/>
                        <a:pt x="18891" y="0"/>
                        <a:pt x="9274" y="0"/>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15" name="Google Shape;115;p50"/>
                <p:cNvSpPr/>
                <p:nvPr/>
              </p:nvSpPr>
              <p:spPr>
                <a:xfrm>
                  <a:off x="7070860" y="734307"/>
                  <a:ext cx="197845" cy="116783"/>
                </a:xfrm>
                <a:custGeom>
                  <a:avLst/>
                  <a:gdLst/>
                  <a:ahLst/>
                  <a:cxnLst/>
                  <a:rect l="l" t="t" r="r" b="b"/>
                  <a:pathLst>
                    <a:path w="197845" h="116783" extrusionOk="0">
                      <a:moveTo>
                        <a:pt x="98923" y="0"/>
                      </a:moveTo>
                      <a:cubicBezTo>
                        <a:pt x="44309" y="0"/>
                        <a:pt x="0" y="26104"/>
                        <a:pt x="0" y="58392"/>
                      </a:cubicBezTo>
                      <a:cubicBezTo>
                        <a:pt x="0" y="90679"/>
                        <a:pt x="44309" y="116784"/>
                        <a:pt x="98923" y="116784"/>
                      </a:cubicBezTo>
                      <a:cubicBezTo>
                        <a:pt x="153536" y="116784"/>
                        <a:pt x="197845" y="90679"/>
                        <a:pt x="197845" y="58392"/>
                      </a:cubicBezTo>
                      <a:cubicBezTo>
                        <a:pt x="197845" y="26104"/>
                        <a:pt x="153536" y="0"/>
                        <a:pt x="98923" y="0"/>
                      </a:cubicBezTo>
                      <a:close/>
                      <a:moveTo>
                        <a:pt x="51522" y="82092"/>
                      </a:moveTo>
                      <a:cubicBezTo>
                        <a:pt x="37783" y="82092"/>
                        <a:pt x="27822" y="71444"/>
                        <a:pt x="27822" y="58048"/>
                      </a:cubicBezTo>
                      <a:lnTo>
                        <a:pt x="27822" y="58048"/>
                      </a:lnTo>
                      <a:cubicBezTo>
                        <a:pt x="27822" y="44653"/>
                        <a:pt x="37783" y="34005"/>
                        <a:pt x="51866" y="34005"/>
                      </a:cubicBezTo>
                      <a:cubicBezTo>
                        <a:pt x="60453" y="34005"/>
                        <a:pt x="65605" y="37096"/>
                        <a:pt x="70070" y="41218"/>
                      </a:cubicBezTo>
                      <a:lnTo>
                        <a:pt x="64918" y="47400"/>
                      </a:lnTo>
                      <a:cubicBezTo>
                        <a:pt x="61140" y="43966"/>
                        <a:pt x="57018" y="41561"/>
                        <a:pt x="51866" y="41561"/>
                      </a:cubicBezTo>
                      <a:cubicBezTo>
                        <a:pt x="42935" y="41561"/>
                        <a:pt x="36409" y="48774"/>
                        <a:pt x="36409" y="58048"/>
                      </a:cubicBezTo>
                      <a:lnTo>
                        <a:pt x="36409" y="58048"/>
                      </a:lnTo>
                      <a:cubicBezTo>
                        <a:pt x="36409" y="67322"/>
                        <a:pt x="42935" y="74535"/>
                        <a:pt x="51866" y="74535"/>
                      </a:cubicBezTo>
                      <a:cubicBezTo>
                        <a:pt x="57705" y="74535"/>
                        <a:pt x="61140" y="72131"/>
                        <a:pt x="65261" y="68696"/>
                      </a:cubicBezTo>
                      <a:lnTo>
                        <a:pt x="70414" y="74192"/>
                      </a:lnTo>
                      <a:cubicBezTo>
                        <a:pt x="65605" y="79001"/>
                        <a:pt x="60109" y="82092"/>
                        <a:pt x="51522" y="82092"/>
                      </a:cubicBezTo>
                      <a:close/>
                      <a:moveTo>
                        <a:pt x="121936" y="58048"/>
                      </a:moveTo>
                      <a:cubicBezTo>
                        <a:pt x="121936" y="71101"/>
                        <a:pt x="111631" y="81405"/>
                        <a:pt x="97205" y="81405"/>
                      </a:cubicBezTo>
                      <a:lnTo>
                        <a:pt x="79688" y="81405"/>
                      </a:lnTo>
                      <a:lnTo>
                        <a:pt x="79688" y="34692"/>
                      </a:lnTo>
                      <a:lnTo>
                        <a:pt x="97205" y="34692"/>
                      </a:lnTo>
                      <a:cubicBezTo>
                        <a:pt x="111631" y="34692"/>
                        <a:pt x="121936" y="44653"/>
                        <a:pt x="121936" y="58048"/>
                      </a:cubicBezTo>
                      <a:lnTo>
                        <a:pt x="121936" y="58048"/>
                      </a:lnTo>
                      <a:close/>
                      <a:moveTo>
                        <a:pt x="151475" y="82092"/>
                      </a:moveTo>
                      <a:cubicBezTo>
                        <a:pt x="137736" y="82092"/>
                        <a:pt x="127775" y="71444"/>
                        <a:pt x="127775" y="58048"/>
                      </a:cubicBezTo>
                      <a:lnTo>
                        <a:pt x="127775" y="58048"/>
                      </a:lnTo>
                      <a:cubicBezTo>
                        <a:pt x="127775" y="44653"/>
                        <a:pt x="137736" y="34005"/>
                        <a:pt x="151819" y="34005"/>
                      </a:cubicBezTo>
                      <a:cubicBezTo>
                        <a:pt x="160406" y="34005"/>
                        <a:pt x="165558" y="37096"/>
                        <a:pt x="170023" y="41218"/>
                      </a:cubicBezTo>
                      <a:lnTo>
                        <a:pt x="164871" y="47400"/>
                      </a:lnTo>
                      <a:cubicBezTo>
                        <a:pt x="161093" y="43966"/>
                        <a:pt x="156971" y="41561"/>
                        <a:pt x="151819" y="41561"/>
                      </a:cubicBezTo>
                      <a:cubicBezTo>
                        <a:pt x="142888" y="41561"/>
                        <a:pt x="136362" y="48774"/>
                        <a:pt x="136362" y="58048"/>
                      </a:cubicBezTo>
                      <a:lnTo>
                        <a:pt x="136362" y="58048"/>
                      </a:lnTo>
                      <a:cubicBezTo>
                        <a:pt x="136362" y="67322"/>
                        <a:pt x="142888" y="74535"/>
                        <a:pt x="151819" y="74535"/>
                      </a:cubicBezTo>
                      <a:cubicBezTo>
                        <a:pt x="157658" y="74535"/>
                        <a:pt x="161093" y="72131"/>
                        <a:pt x="165214" y="68696"/>
                      </a:cubicBezTo>
                      <a:lnTo>
                        <a:pt x="170367" y="74192"/>
                      </a:lnTo>
                      <a:cubicBezTo>
                        <a:pt x="165558" y="79001"/>
                        <a:pt x="160406" y="82092"/>
                        <a:pt x="151475" y="8209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nvGrpSpPr>
              <p:cNvPr id="116" name="Google Shape;116;p50"/>
              <p:cNvGrpSpPr/>
              <p:nvPr/>
            </p:nvGrpSpPr>
            <p:grpSpPr>
              <a:xfrm>
                <a:off x="6823211" y="876508"/>
                <a:ext cx="680435" cy="44652"/>
                <a:chOff x="6823211" y="876508"/>
                <a:chExt cx="680435" cy="44652"/>
              </a:xfrm>
            </p:grpSpPr>
            <p:sp>
              <p:nvSpPr>
                <p:cNvPr id="117" name="Google Shape;117;p50"/>
                <p:cNvSpPr/>
                <p:nvPr/>
              </p:nvSpPr>
              <p:spPr>
                <a:xfrm>
                  <a:off x="6823211" y="878225"/>
                  <a:ext cx="32287" cy="42935"/>
                </a:xfrm>
                <a:custGeom>
                  <a:avLst/>
                  <a:gdLst/>
                  <a:ahLst/>
                  <a:cxnLst/>
                  <a:rect l="l" t="t" r="r" b="b"/>
                  <a:pathLst>
                    <a:path w="32287" h="42935" extrusionOk="0">
                      <a:moveTo>
                        <a:pt x="0" y="36066"/>
                      </a:moveTo>
                      <a:lnTo>
                        <a:pt x="4465" y="30913"/>
                      </a:lnTo>
                      <a:cubicBezTo>
                        <a:pt x="8587" y="34348"/>
                        <a:pt x="12709" y="36409"/>
                        <a:pt x="17861" y="36409"/>
                      </a:cubicBezTo>
                      <a:cubicBezTo>
                        <a:pt x="22326" y="36409"/>
                        <a:pt x="25417" y="34348"/>
                        <a:pt x="25417" y="31257"/>
                      </a:cubicBezTo>
                      <a:lnTo>
                        <a:pt x="25417" y="31257"/>
                      </a:lnTo>
                      <a:cubicBezTo>
                        <a:pt x="25417" y="28165"/>
                        <a:pt x="23700" y="26791"/>
                        <a:pt x="15800" y="24731"/>
                      </a:cubicBezTo>
                      <a:cubicBezTo>
                        <a:pt x="6870" y="22670"/>
                        <a:pt x="1717" y="19922"/>
                        <a:pt x="1717" y="12022"/>
                      </a:cubicBezTo>
                      <a:lnTo>
                        <a:pt x="1717" y="12022"/>
                      </a:lnTo>
                      <a:cubicBezTo>
                        <a:pt x="1717" y="4809"/>
                        <a:pt x="7556" y="0"/>
                        <a:pt x="16143" y="0"/>
                      </a:cubicBezTo>
                      <a:cubicBezTo>
                        <a:pt x="22326" y="0"/>
                        <a:pt x="27135" y="1717"/>
                        <a:pt x="31257" y="5152"/>
                      </a:cubicBezTo>
                      <a:lnTo>
                        <a:pt x="27135" y="10648"/>
                      </a:lnTo>
                      <a:cubicBezTo>
                        <a:pt x="23357" y="7900"/>
                        <a:pt x="19578" y="6183"/>
                        <a:pt x="15800" y="6183"/>
                      </a:cubicBezTo>
                      <a:cubicBezTo>
                        <a:pt x="11335" y="6183"/>
                        <a:pt x="8930" y="8244"/>
                        <a:pt x="8930" y="11335"/>
                      </a:cubicBezTo>
                      <a:lnTo>
                        <a:pt x="8930" y="11335"/>
                      </a:lnTo>
                      <a:cubicBezTo>
                        <a:pt x="8930" y="14426"/>
                        <a:pt x="10991" y="16144"/>
                        <a:pt x="18891" y="17861"/>
                      </a:cubicBezTo>
                      <a:cubicBezTo>
                        <a:pt x="27822" y="19922"/>
                        <a:pt x="32287" y="23357"/>
                        <a:pt x="32287" y="30226"/>
                      </a:cubicBezTo>
                      <a:lnTo>
                        <a:pt x="32287" y="30226"/>
                      </a:lnTo>
                      <a:cubicBezTo>
                        <a:pt x="32287" y="38126"/>
                        <a:pt x="26104" y="42935"/>
                        <a:pt x="17174" y="42935"/>
                      </a:cubicBezTo>
                      <a:cubicBezTo>
                        <a:pt x="11335" y="42935"/>
                        <a:pt x="5152" y="40531"/>
                        <a:pt x="0" y="36066"/>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18" name="Google Shape;118;p50"/>
                <p:cNvSpPr/>
                <p:nvPr/>
              </p:nvSpPr>
              <p:spPr>
                <a:xfrm>
                  <a:off x="6863054" y="888186"/>
                  <a:ext cx="48087" cy="32287"/>
                </a:xfrm>
                <a:custGeom>
                  <a:avLst/>
                  <a:gdLst/>
                  <a:ahLst/>
                  <a:cxnLst/>
                  <a:rect l="l" t="t" r="r" b="b"/>
                  <a:pathLst>
                    <a:path w="48087" h="32287" extrusionOk="0">
                      <a:moveTo>
                        <a:pt x="0" y="687"/>
                      </a:moveTo>
                      <a:lnTo>
                        <a:pt x="7213" y="687"/>
                      </a:lnTo>
                      <a:lnTo>
                        <a:pt x="7213" y="5496"/>
                      </a:lnTo>
                      <a:cubicBezTo>
                        <a:pt x="9274" y="2748"/>
                        <a:pt x="12022" y="0"/>
                        <a:pt x="16831" y="0"/>
                      </a:cubicBezTo>
                      <a:cubicBezTo>
                        <a:pt x="21296" y="0"/>
                        <a:pt x="24731" y="2061"/>
                        <a:pt x="26448" y="5496"/>
                      </a:cubicBezTo>
                      <a:cubicBezTo>
                        <a:pt x="28853" y="2061"/>
                        <a:pt x="32287" y="0"/>
                        <a:pt x="37096" y="0"/>
                      </a:cubicBezTo>
                      <a:cubicBezTo>
                        <a:pt x="43966" y="0"/>
                        <a:pt x="48087" y="4465"/>
                        <a:pt x="48087" y="12022"/>
                      </a:cubicBezTo>
                      <a:lnTo>
                        <a:pt x="48087" y="32287"/>
                      </a:lnTo>
                      <a:lnTo>
                        <a:pt x="41218" y="32287"/>
                      </a:lnTo>
                      <a:lnTo>
                        <a:pt x="41218" y="14426"/>
                      </a:lnTo>
                      <a:cubicBezTo>
                        <a:pt x="41218" y="9274"/>
                        <a:pt x="38813" y="6526"/>
                        <a:pt x="34692" y="6526"/>
                      </a:cubicBezTo>
                      <a:cubicBezTo>
                        <a:pt x="30570" y="6526"/>
                        <a:pt x="27822" y="9274"/>
                        <a:pt x="27822" y="14426"/>
                      </a:cubicBezTo>
                      <a:lnTo>
                        <a:pt x="27822" y="32287"/>
                      </a:lnTo>
                      <a:lnTo>
                        <a:pt x="20609" y="32287"/>
                      </a:lnTo>
                      <a:lnTo>
                        <a:pt x="20609" y="14083"/>
                      </a:lnTo>
                      <a:cubicBezTo>
                        <a:pt x="20609" y="9274"/>
                        <a:pt x="18204" y="6526"/>
                        <a:pt x="14083" y="6526"/>
                      </a:cubicBezTo>
                      <a:cubicBezTo>
                        <a:pt x="9961" y="6526"/>
                        <a:pt x="7213" y="9617"/>
                        <a:pt x="7213" y="14426"/>
                      </a:cubicBezTo>
                      <a:lnTo>
                        <a:pt x="7213" y="32287"/>
                      </a:lnTo>
                      <a:lnTo>
                        <a:pt x="0" y="32287"/>
                      </a:lnTo>
                      <a:lnTo>
                        <a:pt x="0" y="68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19" name="Google Shape;119;p50"/>
                <p:cNvSpPr/>
                <p:nvPr/>
              </p:nvSpPr>
              <p:spPr>
                <a:xfrm>
                  <a:off x="6917668" y="888186"/>
                  <a:ext cx="28852" cy="32654"/>
                </a:xfrm>
                <a:custGeom>
                  <a:avLst/>
                  <a:gdLst/>
                  <a:ahLst/>
                  <a:cxnLst/>
                  <a:rect l="l" t="t" r="r" b="b"/>
                  <a:pathLst>
                    <a:path w="28852" h="32654" extrusionOk="0">
                      <a:moveTo>
                        <a:pt x="0" y="23013"/>
                      </a:moveTo>
                      <a:lnTo>
                        <a:pt x="0" y="23013"/>
                      </a:lnTo>
                      <a:cubicBezTo>
                        <a:pt x="0" y="16144"/>
                        <a:pt x="5496" y="12709"/>
                        <a:pt x="13052" y="12709"/>
                      </a:cubicBezTo>
                      <a:cubicBezTo>
                        <a:pt x="16487" y="12709"/>
                        <a:pt x="19235" y="13396"/>
                        <a:pt x="21639" y="14083"/>
                      </a:cubicBezTo>
                      <a:lnTo>
                        <a:pt x="21639" y="13396"/>
                      </a:lnTo>
                      <a:cubicBezTo>
                        <a:pt x="21639" y="8931"/>
                        <a:pt x="18891" y="6526"/>
                        <a:pt x="13739" y="6526"/>
                      </a:cubicBezTo>
                      <a:cubicBezTo>
                        <a:pt x="10304" y="6526"/>
                        <a:pt x="7556" y="7213"/>
                        <a:pt x="4809" y="8587"/>
                      </a:cubicBezTo>
                      <a:lnTo>
                        <a:pt x="2748" y="2748"/>
                      </a:lnTo>
                      <a:cubicBezTo>
                        <a:pt x="6183" y="1030"/>
                        <a:pt x="9617" y="0"/>
                        <a:pt x="14770" y="0"/>
                      </a:cubicBezTo>
                      <a:cubicBezTo>
                        <a:pt x="19578" y="0"/>
                        <a:pt x="23013" y="1374"/>
                        <a:pt x="25417" y="3435"/>
                      </a:cubicBezTo>
                      <a:cubicBezTo>
                        <a:pt x="27822" y="5839"/>
                        <a:pt x="28852" y="8931"/>
                        <a:pt x="28852" y="13396"/>
                      </a:cubicBezTo>
                      <a:lnTo>
                        <a:pt x="28852" y="32287"/>
                      </a:lnTo>
                      <a:lnTo>
                        <a:pt x="21639" y="32287"/>
                      </a:lnTo>
                      <a:lnTo>
                        <a:pt x="21639" y="28166"/>
                      </a:lnTo>
                      <a:cubicBezTo>
                        <a:pt x="19578" y="30913"/>
                        <a:pt x="16143" y="32631"/>
                        <a:pt x="11335" y="32631"/>
                      </a:cubicBezTo>
                      <a:cubicBezTo>
                        <a:pt x="5152" y="32974"/>
                        <a:pt x="0" y="29539"/>
                        <a:pt x="0" y="23013"/>
                      </a:cubicBezTo>
                      <a:close/>
                      <a:moveTo>
                        <a:pt x="21639" y="20952"/>
                      </a:moveTo>
                      <a:lnTo>
                        <a:pt x="21639" y="18891"/>
                      </a:lnTo>
                      <a:cubicBezTo>
                        <a:pt x="19922" y="18204"/>
                        <a:pt x="17174" y="17518"/>
                        <a:pt x="14426" y="17518"/>
                      </a:cubicBezTo>
                      <a:cubicBezTo>
                        <a:pt x="9617" y="17518"/>
                        <a:pt x="6870" y="19578"/>
                        <a:pt x="6870" y="22670"/>
                      </a:cubicBezTo>
                      <a:lnTo>
                        <a:pt x="6870" y="22670"/>
                      </a:lnTo>
                      <a:cubicBezTo>
                        <a:pt x="6870" y="25761"/>
                        <a:pt x="9617" y="27479"/>
                        <a:pt x="13052" y="27479"/>
                      </a:cubicBezTo>
                      <a:cubicBezTo>
                        <a:pt x="17861" y="27479"/>
                        <a:pt x="21639" y="24731"/>
                        <a:pt x="21639" y="2095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20" name="Google Shape;120;p50"/>
                <p:cNvSpPr/>
                <p:nvPr/>
              </p:nvSpPr>
              <p:spPr>
                <a:xfrm>
                  <a:off x="6954764" y="876508"/>
                  <a:ext cx="7213" cy="43965"/>
                </a:xfrm>
                <a:custGeom>
                  <a:avLst/>
                  <a:gdLst/>
                  <a:ahLst/>
                  <a:cxnLst/>
                  <a:rect l="l" t="t" r="r" b="b"/>
                  <a:pathLst>
                    <a:path w="7213" h="43965" extrusionOk="0">
                      <a:moveTo>
                        <a:pt x="0" y="0"/>
                      </a:moveTo>
                      <a:lnTo>
                        <a:pt x="7213" y="0"/>
                      </a:lnTo>
                      <a:lnTo>
                        <a:pt x="7213" y="43966"/>
                      </a:lnTo>
                      <a:lnTo>
                        <a:pt x="0" y="43966"/>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21" name="Google Shape;121;p50"/>
                <p:cNvSpPr/>
                <p:nvPr/>
              </p:nvSpPr>
              <p:spPr>
                <a:xfrm>
                  <a:off x="6971251" y="876508"/>
                  <a:ext cx="7213" cy="43965"/>
                </a:xfrm>
                <a:custGeom>
                  <a:avLst/>
                  <a:gdLst/>
                  <a:ahLst/>
                  <a:cxnLst/>
                  <a:rect l="l" t="t" r="r" b="b"/>
                  <a:pathLst>
                    <a:path w="7213" h="43965" extrusionOk="0">
                      <a:moveTo>
                        <a:pt x="0" y="0"/>
                      </a:moveTo>
                      <a:lnTo>
                        <a:pt x="7213" y="0"/>
                      </a:lnTo>
                      <a:lnTo>
                        <a:pt x="7213" y="43966"/>
                      </a:lnTo>
                      <a:lnTo>
                        <a:pt x="0" y="43966"/>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22" name="Google Shape;122;p50"/>
                <p:cNvSpPr/>
                <p:nvPr/>
              </p:nvSpPr>
              <p:spPr>
                <a:xfrm>
                  <a:off x="7005599" y="878225"/>
                  <a:ext cx="35035" cy="41904"/>
                </a:xfrm>
                <a:custGeom>
                  <a:avLst/>
                  <a:gdLst/>
                  <a:ahLst/>
                  <a:cxnLst/>
                  <a:rect l="l" t="t" r="r" b="b"/>
                  <a:pathLst>
                    <a:path w="35035" h="41904" extrusionOk="0">
                      <a:moveTo>
                        <a:pt x="0" y="0"/>
                      </a:moveTo>
                      <a:lnTo>
                        <a:pt x="18891" y="0"/>
                      </a:lnTo>
                      <a:cubicBezTo>
                        <a:pt x="23700" y="0"/>
                        <a:pt x="27479" y="1374"/>
                        <a:pt x="29883" y="3778"/>
                      </a:cubicBezTo>
                      <a:cubicBezTo>
                        <a:pt x="31600" y="5496"/>
                        <a:pt x="32631" y="7900"/>
                        <a:pt x="32631" y="10648"/>
                      </a:cubicBezTo>
                      <a:lnTo>
                        <a:pt x="32631" y="10648"/>
                      </a:lnTo>
                      <a:cubicBezTo>
                        <a:pt x="32631" y="15800"/>
                        <a:pt x="29883" y="18548"/>
                        <a:pt x="26791" y="19922"/>
                      </a:cubicBezTo>
                      <a:cubicBezTo>
                        <a:pt x="31600" y="21639"/>
                        <a:pt x="35035" y="24387"/>
                        <a:pt x="35035" y="30226"/>
                      </a:cubicBezTo>
                      <a:lnTo>
                        <a:pt x="35035" y="30226"/>
                      </a:lnTo>
                      <a:cubicBezTo>
                        <a:pt x="35035" y="37783"/>
                        <a:pt x="28853" y="41905"/>
                        <a:pt x="19578" y="41905"/>
                      </a:cubicBezTo>
                      <a:lnTo>
                        <a:pt x="0" y="41905"/>
                      </a:lnTo>
                      <a:lnTo>
                        <a:pt x="0" y="0"/>
                      </a:lnTo>
                      <a:close/>
                      <a:moveTo>
                        <a:pt x="25418" y="12022"/>
                      </a:moveTo>
                      <a:cubicBezTo>
                        <a:pt x="25418" y="8587"/>
                        <a:pt x="22670" y="6526"/>
                        <a:pt x="17861" y="6526"/>
                      </a:cubicBezTo>
                      <a:lnTo>
                        <a:pt x="7213" y="6526"/>
                      </a:lnTo>
                      <a:lnTo>
                        <a:pt x="7213" y="17861"/>
                      </a:lnTo>
                      <a:lnTo>
                        <a:pt x="17174" y="17861"/>
                      </a:lnTo>
                      <a:cubicBezTo>
                        <a:pt x="22326" y="17861"/>
                        <a:pt x="25418" y="16144"/>
                        <a:pt x="25418" y="12022"/>
                      </a:cubicBezTo>
                      <a:lnTo>
                        <a:pt x="25418" y="12022"/>
                      </a:lnTo>
                      <a:close/>
                      <a:moveTo>
                        <a:pt x="19235" y="24044"/>
                      </a:moveTo>
                      <a:lnTo>
                        <a:pt x="7557" y="24044"/>
                      </a:lnTo>
                      <a:lnTo>
                        <a:pt x="7557" y="35722"/>
                      </a:lnTo>
                      <a:lnTo>
                        <a:pt x="19922" y="35722"/>
                      </a:lnTo>
                      <a:cubicBezTo>
                        <a:pt x="25074" y="35722"/>
                        <a:pt x="28166" y="33661"/>
                        <a:pt x="28166" y="29883"/>
                      </a:cubicBezTo>
                      <a:lnTo>
                        <a:pt x="28166" y="29883"/>
                      </a:lnTo>
                      <a:cubicBezTo>
                        <a:pt x="27822" y="26105"/>
                        <a:pt x="25074" y="24044"/>
                        <a:pt x="19235" y="24044"/>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23" name="Google Shape;123;p50"/>
                <p:cNvSpPr/>
                <p:nvPr/>
              </p:nvSpPr>
              <p:spPr>
                <a:xfrm>
                  <a:off x="7047504" y="888186"/>
                  <a:ext cx="28508" cy="32352"/>
                </a:xfrm>
                <a:custGeom>
                  <a:avLst/>
                  <a:gdLst/>
                  <a:ahLst/>
                  <a:cxnLst/>
                  <a:rect l="l" t="t" r="r" b="b"/>
                  <a:pathLst>
                    <a:path w="28508" h="32352" extrusionOk="0">
                      <a:moveTo>
                        <a:pt x="0" y="20609"/>
                      </a:moveTo>
                      <a:lnTo>
                        <a:pt x="0" y="344"/>
                      </a:lnTo>
                      <a:lnTo>
                        <a:pt x="7213" y="344"/>
                      </a:lnTo>
                      <a:lnTo>
                        <a:pt x="7213" y="18204"/>
                      </a:lnTo>
                      <a:cubicBezTo>
                        <a:pt x="7213" y="23013"/>
                        <a:pt x="9617" y="25761"/>
                        <a:pt x="14083" y="25761"/>
                      </a:cubicBezTo>
                      <a:cubicBezTo>
                        <a:pt x="18204" y="25761"/>
                        <a:pt x="21296" y="23013"/>
                        <a:pt x="21296" y="17861"/>
                      </a:cubicBezTo>
                      <a:lnTo>
                        <a:pt x="21296" y="0"/>
                      </a:lnTo>
                      <a:lnTo>
                        <a:pt x="28509" y="0"/>
                      </a:lnTo>
                      <a:lnTo>
                        <a:pt x="28509" y="31600"/>
                      </a:lnTo>
                      <a:lnTo>
                        <a:pt x="21296" y="31600"/>
                      </a:lnTo>
                      <a:lnTo>
                        <a:pt x="21296" y="26791"/>
                      </a:lnTo>
                      <a:cubicBezTo>
                        <a:pt x="19235" y="29883"/>
                        <a:pt x="16144" y="32287"/>
                        <a:pt x="11335" y="32287"/>
                      </a:cubicBezTo>
                      <a:cubicBezTo>
                        <a:pt x="4122" y="32974"/>
                        <a:pt x="0" y="28166"/>
                        <a:pt x="0" y="20609"/>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24" name="Google Shape;124;p50"/>
                <p:cNvSpPr/>
                <p:nvPr/>
              </p:nvSpPr>
              <p:spPr>
                <a:xfrm>
                  <a:off x="7081852" y="888530"/>
                  <a:ext cx="25417" cy="32094"/>
                </a:xfrm>
                <a:custGeom>
                  <a:avLst/>
                  <a:gdLst/>
                  <a:ahLst/>
                  <a:cxnLst/>
                  <a:rect l="l" t="t" r="r" b="b"/>
                  <a:pathLst>
                    <a:path w="25417" h="32094" extrusionOk="0">
                      <a:moveTo>
                        <a:pt x="0" y="27822"/>
                      </a:moveTo>
                      <a:lnTo>
                        <a:pt x="3091" y="23013"/>
                      </a:lnTo>
                      <a:cubicBezTo>
                        <a:pt x="6526" y="25761"/>
                        <a:pt x="10304" y="26791"/>
                        <a:pt x="13396" y="26791"/>
                      </a:cubicBezTo>
                      <a:cubicBezTo>
                        <a:pt x="16487" y="26791"/>
                        <a:pt x="18204" y="25418"/>
                        <a:pt x="18204" y="23357"/>
                      </a:cubicBezTo>
                      <a:lnTo>
                        <a:pt x="18204" y="23357"/>
                      </a:lnTo>
                      <a:cubicBezTo>
                        <a:pt x="18204" y="20952"/>
                        <a:pt x="14770" y="19922"/>
                        <a:pt x="10991" y="18891"/>
                      </a:cubicBezTo>
                      <a:cubicBezTo>
                        <a:pt x="6183" y="17518"/>
                        <a:pt x="1030" y="15800"/>
                        <a:pt x="1030" y="9617"/>
                      </a:cubicBezTo>
                      <a:lnTo>
                        <a:pt x="1030" y="9617"/>
                      </a:lnTo>
                      <a:cubicBezTo>
                        <a:pt x="1030" y="3778"/>
                        <a:pt x="6183" y="0"/>
                        <a:pt x="12365" y="0"/>
                      </a:cubicBezTo>
                      <a:cubicBezTo>
                        <a:pt x="16487" y="0"/>
                        <a:pt x="20609" y="1374"/>
                        <a:pt x="24044" y="3435"/>
                      </a:cubicBezTo>
                      <a:lnTo>
                        <a:pt x="21639" y="8244"/>
                      </a:lnTo>
                      <a:cubicBezTo>
                        <a:pt x="18548" y="6526"/>
                        <a:pt x="15457" y="5152"/>
                        <a:pt x="12709" y="5152"/>
                      </a:cubicBezTo>
                      <a:cubicBezTo>
                        <a:pt x="9961" y="5152"/>
                        <a:pt x="8243" y="6526"/>
                        <a:pt x="8243" y="8244"/>
                      </a:cubicBezTo>
                      <a:lnTo>
                        <a:pt x="8243" y="8244"/>
                      </a:lnTo>
                      <a:cubicBezTo>
                        <a:pt x="8243" y="10648"/>
                        <a:pt x="11678" y="11678"/>
                        <a:pt x="15457" y="12709"/>
                      </a:cubicBezTo>
                      <a:cubicBezTo>
                        <a:pt x="19922" y="14083"/>
                        <a:pt x="25417" y="16144"/>
                        <a:pt x="25417" y="21983"/>
                      </a:cubicBezTo>
                      <a:lnTo>
                        <a:pt x="25417" y="21983"/>
                      </a:lnTo>
                      <a:cubicBezTo>
                        <a:pt x="25417" y="28509"/>
                        <a:pt x="20265" y="31944"/>
                        <a:pt x="13739" y="31944"/>
                      </a:cubicBezTo>
                      <a:cubicBezTo>
                        <a:pt x="8930" y="32631"/>
                        <a:pt x="3778" y="30913"/>
                        <a:pt x="0" y="2782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25" name="Google Shape;125;p50"/>
                <p:cNvSpPr/>
                <p:nvPr/>
              </p:nvSpPr>
              <p:spPr>
                <a:xfrm>
                  <a:off x="7114139" y="876852"/>
                  <a:ext cx="7900" cy="43622"/>
                </a:xfrm>
                <a:custGeom>
                  <a:avLst/>
                  <a:gdLst/>
                  <a:ahLst/>
                  <a:cxnLst/>
                  <a:rect l="l" t="t" r="r" b="b"/>
                  <a:pathLst>
                    <a:path w="7900" h="43622" extrusionOk="0">
                      <a:moveTo>
                        <a:pt x="0" y="0"/>
                      </a:moveTo>
                      <a:lnTo>
                        <a:pt x="7900" y="0"/>
                      </a:lnTo>
                      <a:lnTo>
                        <a:pt x="7900" y="6870"/>
                      </a:lnTo>
                      <a:lnTo>
                        <a:pt x="0" y="6870"/>
                      </a:lnTo>
                      <a:lnTo>
                        <a:pt x="0" y="0"/>
                      </a:lnTo>
                      <a:close/>
                      <a:moveTo>
                        <a:pt x="0" y="12022"/>
                      </a:moveTo>
                      <a:lnTo>
                        <a:pt x="7213" y="12022"/>
                      </a:lnTo>
                      <a:lnTo>
                        <a:pt x="7213" y="43622"/>
                      </a:lnTo>
                      <a:lnTo>
                        <a:pt x="0" y="43622"/>
                      </a:lnTo>
                      <a:lnTo>
                        <a:pt x="0" y="12022"/>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26" name="Google Shape;126;p50"/>
                <p:cNvSpPr/>
                <p:nvPr/>
              </p:nvSpPr>
              <p:spPr>
                <a:xfrm>
                  <a:off x="7130283" y="888186"/>
                  <a:ext cx="28508" cy="32287"/>
                </a:xfrm>
                <a:custGeom>
                  <a:avLst/>
                  <a:gdLst/>
                  <a:ahLst/>
                  <a:cxnLst/>
                  <a:rect l="l" t="t" r="r" b="b"/>
                  <a:pathLst>
                    <a:path w="28508" h="32287" extrusionOk="0">
                      <a:moveTo>
                        <a:pt x="0" y="687"/>
                      </a:moveTo>
                      <a:lnTo>
                        <a:pt x="7213" y="687"/>
                      </a:lnTo>
                      <a:lnTo>
                        <a:pt x="7213" y="5496"/>
                      </a:lnTo>
                      <a:cubicBezTo>
                        <a:pt x="9274" y="2404"/>
                        <a:pt x="12365" y="0"/>
                        <a:pt x="17174" y="0"/>
                      </a:cubicBezTo>
                      <a:cubicBezTo>
                        <a:pt x="24387" y="0"/>
                        <a:pt x="28509" y="4809"/>
                        <a:pt x="28509" y="12022"/>
                      </a:cubicBezTo>
                      <a:lnTo>
                        <a:pt x="28509" y="32287"/>
                      </a:lnTo>
                      <a:lnTo>
                        <a:pt x="21296" y="32287"/>
                      </a:lnTo>
                      <a:lnTo>
                        <a:pt x="21296" y="14426"/>
                      </a:lnTo>
                      <a:cubicBezTo>
                        <a:pt x="21296" y="9617"/>
                        <a:pt x="18891" y="6526"/>
                        <a:pt x="14426" y="6526"/>
                      </a:cubicBezTo>
                      <a:cubicBezTo>
                        <a:pt x="10304" y="6526"/>
                        <a:pt x="7213" y="9617"/>
                        <a:pt x="7213" y="14426"/>
                      </a:cubicBezTo>
                      <a:lnTo>
                        <a:pt x="7213" y="32287"/>
                      </a:lnTo>
                      <a:lnTo>
                        <a:pt x="0" y="32287"/>
                      </a:lnTo>
                      <a:lnTo>
                        <a:pt x="0" y="687"/>
                      </a:lnTo>
                      <a:lnTo>
                        <a:pt x="0" y="68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27" name="Google Shape;127;p50"/>
                <p:cNvSpPr/>
                <p:nvPr/>
              </p:nvSpPr>
              <p:spPr>
                <a:xfrm>
                  <a:off x="7165318" y="888186"/>
                  <a:ext cx="30569" cy="32974"/>
                </a:xfrm>
                <a:custGeom>
                  <a:avLst/>
                  <a:gdLst/>
                  <a:ahLst/>
                  <a:cxnLst/>
                  <a:rect l="l" t="t" r="r" b="b"/>
                  <a:pathLst>
                    <a:path w="30569" h="32974" extrusionOk="0">
                      <a:moveTo>
                        <a:pt x="0" y="16487"/>
                      </a:moveTo>
                      <a:lnTo>
                        <a:pt x="0" y="16487"/>
                      </a:lnTo>
                      <a:cubicBezTo>
                        <a:pt x="0" y="7213"/>
                        <a:pt x="6526" y="0"/>
                        <a:pt x="15457" y="0"/>
                      </a:cubicBezTo>
                      <a:cubicBezTo>
                        <a:pt x="25418" y="0"/>
                        <a:pt x="30570" y="7900"/>
                        <a:pt x="30570" y="17174"/>
                      </a:cubicBezTo>
                      <a:cubicBezTo>
                        <a:pt x="30570" y="17861"/>
                        <a:pt x="30570" y="18548"/>
                        <a:pt x="30570" y="19235"/>
                      </a:cubicBezTo>
                      <a:lnTo>
                        <a:pt x="7213" y="19235"/>
                      </a:lnTo>
                      <a:cubicBezTo>
                        <a:pt x="7900" y="24387"/>
                        <a:pt x="11678" y="27135"/>
                        <a:pt x="16487" y="27135"/>
                      </a:cubicBezTo>
                      <a:cubicBezTo>
                        <a:pt x="19922" y="27135"/>
                        <a:pt x="22670" y="25761"/>
                        <a:pt x="25074" y="23357"/>
                      </a:cubicBezTo>
                      <a:lnTo>
                        <a:pt x="29196" y="27135"/>
                      </a:lnTo>
                      <a:cubicBezTo>
                        <a:pt x="26104" y="30570"/>
                        <a:pt x="21983" y="32974"/>
                        <a:pt x="16144" y="32974"/>
                      </a:cubicBezTo>
                      <a:cubicBezTo>
                        <a:pt x="7213" y="32974"/>
                        <a:pt x="0" y="26448"/>
                        <a:pt x="0" y="16487"/>
                      </a:cubicBezTo>
                      <a:close/>
                      <a:moveTo>
                        <a:pt x="23357" y="14083"/>
                      </a:moveTo>
                      <a:cubicBezTo>
                        <a:pt x="23013" y="9274"/>
                        <a:pt x="20265" y="5839"/>
                        <a:pt x="15457" y="5839"/>
                      </a:cubicBezTo>
                      <a:cubicBezTo>
                        <a:pt x="10991" y="5839"/>
                        <a:pt x="7900" y="9274"/>
                        <a:pt x="7213" y="14083"/>
                      </a:cubicBezTo>
                      <a:lnTo>
                        <a:pt x="23357" y="14083"/>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28" name="Google Shape;128;p50"/>
                <p:cNvSpPr/>
                <p:nvPr/>
              </p:nvSpPr>
              <p:spPr>
                <a:xfrm>
                  <a:off x="7200353" y="888530"/>
                  <a:ext cx="25074" cy="32330"/>
                </a:xfrm>
                <a:custGeom>
                  <a:avLst/>
                  <a:gdLst/>
                  <a:ahLst/>
                  <a:cxnLst/>
                  <a:rect l="l" t="t" r="r" b="b"/>
                  <a:pathLst>
                    <a:path w="25074" h="32330" extrusionOk="0">
                      <a:moveTo>
                        <a:pt x="0" y="27822"/>
                      </a:moveTo>
                      <a:lnTo>
                        <a:pt x="3091" y="23013"/>
                      </a:lnTo>
                      <a:cubicBezTo>
                        <a:pt x="6526" y="25761"/>
                        <a:pt x="10304" y="26791"/>
                        <a:pt x="13396" y="26791"/>
                      </a:cubicBezTo>
                      <a:cubicBezTo>
                        <a:pt x="16487" y="26791"/>
                        <a:pt x="18205" y="25418"/>
                        <a:pt x="18205" y="23357"/>
                      </a:cubicBezTo>
                      <a:lnTo>
                        <a:pt x="18205" y="23357"/>
                      </a:lnTo>
                      <a:cubicBezTo>
                        <a:pt x="18205" y="20952"/>
                        <a:pt x="14770" y="19922"/>
                        <a:pt x="10992" y="18891"/>
                      </a:cubicBezTo>
                      <a:cubicBezTo>
                        <a:pt x="6183" y="17518"/>
                        <a:pt x="1031" y="15800"/>
                        <a:pt x="1031" y="9617"/>
                      </a:cubicBezTo>
                      <a:lnTo>
                        <a:pt x="1031" y="9617"/>
                      </a:lnTo>
                      <a:cubicBezTo>
                        <a:pt x="1031" y="3778"/>
                        <a:pt x="6183" y="0"/>
                        <a:pt x="12366" y="0"/>
                      </a:cubicBezTo>
                      <a:cubicBezTo>
                        <a:pt x="16487" y="0"/>
                        <a:pt x="20609" y="1374"/>
                        <a:pt x="24044" y="3435"/>
                      </a:cubicBezTo>
                      <a:lnTo>
                        <a:pt x="21296" y="8587"/>
                      </a:lnTo>
                      <a:cubicBezTo>
                        <a:pt x="18205" y="6870"/>
                        <a:pt x="15113" y="5496"/>
                        <a:pt x="12366" y="5496"/>
                      </a:cubicBezTo>
                      <a:cubicBezTo>
                        <a:pt x="9618" y="5496"/>
                        <a:pt x="7900" y="6870"/>
                        <a:pt x="7900" y="8587"/>
                      </a:cubicBezTo>
                      <a:lnTo>
                        <a:pt x="7900" y="8587"/>
                      </a:lnTo>
                      <a:cubicBezTo>
                        <a:pt x="7900" y="10991"/>
                        <a:pt x="11335" y="12022"/>
                        <a:pt x="15113" y="13052"/>
                      </a:cubicBezTo>
                      <a:cubicBezTo>
                        <a:pt x="19579" y="14426"/>
                        <a:pt x="25074" y="16487"/>
                        <a:pt x="25074" y="22326"/>
                      </a:cubicBezTo>
                      <a:lnTo>
                        <a:pt x="25074" y="22326"/>
                      </a:lnTo>
                      <a:cubicBezTo>
                        <a:pt x="25074" y="28852"/>
                        <a:pt x="19922" y="32287"/>
                        <a:pt x="13396" y="32287"/>
                      </a:cubicBezTo>
                      <a:cubicBezTo>
                        <a:pt x="8931" y="32631"/>
                        <a:pt x="3779" y="30913"/>
                        <a:pt x="0" y="2782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29" name="Google Shape;129;p50"/>
                <p:cNvSpPr/>
                <p:nvPr/>
              </p:nvSpPr>
              <p:spPr>
                <a:xfrm>
                  <a:off x="7229205" y="888530"/>
                  <a:ext cx="25074" cy="32330"/>
                </a:xfrm>
                <a:custGeom>
                  <a:avLst/>
                  <a:gdLst/>
                  <a:ahLst/>
                  <a:cxnLst/>
                  <a:rect l="l" t="t" r="r" b="b"/>
                  <a:pathLst>
                    <a:path w="25074" h="32330" extrusionOk="0">
                      <a:moveTo>
                        <a:pt x="0" y="27822"/>
                      </a:moveTo>
                      <a:lnTo>
                        <a:pt x="3091" y="23013"/>
                      </a:lnTo>
                      <a:cubicBezTo>
                        <a:pt x="6526" y="25761"/>
                        <a:pt x="10304" y="26791"/>
                        <a:pt x="13396" y="26791"/>
                      </a:cubicBezTo>
                      <a:cubicBezTo>
                        <a:pt x="16487" y="26791"/>
                        <a:pt x="18205" y="25418"/>
                        <a:pt x="18205" y="23357"/>
                      </a:cubicBezTo>
                      <a:lnTo>
                        <a:pt x="18205" y="23357"/>
                      </a:lnTo>
                      <a:cubicBezTo>
                        <a:pt x="18205" y="20952"/>
                        <a:pt x="14770" y="19922"/>
                        <a:pt x="10992" y="18891"/>
                      </a:cubicBezTo>
                      <a:cubicBezTo>
                        <a:pt x="6183" y="17518"/>
                        <a:pt x="1031" y="15800"/>
                        <a:pt x="1031" y="9617"/>
                      </a:cubicBezTo>
                      <a:lnTo>
                        <a:pt x="1031" y="9617"/>
                      </a:lnTo>
                      <a:cubicBezTo>
                        <a:pt x="1031" y="3778"/>
                        <a:pt x="6183" y="0"/>
                        <a:pt x="12365" y="0"/>
                      </a:cubicBezTo>
                      <a:cubicBezTo>
                        <a:pt x="16487" y="0"/>
                        <a:pt x="20609" y="1374"/>
                        <a:pt x="24044" y="3435"/>
                      </a:cubicBezTo>
                      <a:lnTo>
                        <a:pt x="21296" y="8587"/>
                      </a:lnTo>
                      <a:cubicBezTo>
                        <a:pt x="18205" y="6870"/>
                        <a:pt x="15113" y="5496"/>
                        <a:pt x="12365" y="5496"/>
                      </a:cubicBezTo>
                      <a:cubicBezTo>
                        <a:pt x="9618" y="5496"/>
                        <a:pt x="7900" y="6870"/>
                        <a:pt x="7900" y="8587"/>
                      </a:cubicBezTo>
                      <a:lnTo>
                        <a:pt x="7900" y="8587"/>
                      </a:lnTo>
                      <a:cubicBezTo>
                        <a:pt x="7900" y="10991"/>
                        <a:pt x="11335" y="12022"/>
                        <a:pt x="15113" y="13052"/>
                      </a:cubicBezTo>
                      <a:cubicBezTo>
                        <a:pt x="19579" y="14426"/>
                        <a:pt x="25074" y="16487"/>
                        <a:pt x="25074" y="22326"/>
                      </a:cubicBezTo>
                      <a:lnTo>
                        <a:pt x="25074" y="22326"/>
                      </a:lnTo>
                      <a:cubicBezTo>
                        <a:pt x="25074" y="28852"/>
                        <a:pt x="19922" y="32287"/>
                        <a:pt x="13396" y="32287"/>
                      </a:cubicBezTo>
                      <a:cubicBezTo>
                        <a:pt x="8930" y="32631"/>
                        <a:pt x="3778" y="30913"/>
                        <a:pt x="0" y="2782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30" name="Google Shape;130;p50"/>
                <p:cNvSpPr/>
                <p:nvPr/>
              </p:nvSpPr>
              <p:spPr>
                <a:xfrm>
                  <a:off x="7279010" y="878225"/>
                  <a:ext cx="31600" cy="42248"/>
                </a:xfrm>
                <a:custGeom>
                  <a:avLst/>
                  <a:gdLst/>
                  <a:ahLst/>
                  <a:cxnLst/>
                  <a:rect l="l" t="t" r="r" b="b"/>
                  <a:pathLst>
                    <a:path w="31600" h="42248" extrusionOk="0">
                      <a:moveTo>
                        <a:pt x="343" y="0"/>
                      </a:moveTo>
                      <a:lnTo>
                        <a:pt x="31601" y="0"/>
                      </a:lnTo>
                      <a:lnTo>
                        <a:pt x="31601" y="6870"/>
                      </a:lnTo>
                      <a:lnTo>
                        <a:pt x="7557" y="6870"/>
                      </a:lnTo>
                      <a:lnTo>
                        <a:pt x="7557" y="18204"/>
                      </a:lnTo>
                      <a:lnTo>
                        <a:pt x="28853" y="18204"/>
                      </a:lnTo>
                      <a:lnTo>
                        <a:pt x="28853" y="25074"/>
                      </a:lnTo>
                      <a:lnTo>
                        <a:pt x="7557" y="25074"/>
                      </a:lnTo>
                      <a:lnTo>
                        <a:pt x="7557" y="42248"/>
                      </a:lnTo>
                      <a:lnTo>
                        <a:pt x="0" y="42248"/>
                      </a:lnTo>
                      <a:lnTo>
                        <a:pt x="343" y="0"/>
                      </a:lnTo>
                      <a:lnTo>
                        <a:pt x="343"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31" name="Google Shape;131;p50"/>
                <p:cNvSpPr/>
                <p:nvPr/>
              </p:nvSpPr>
              <p:spPr>
                <a:xfrm>
                  <a:off x="7317480" y="876852"/>
                  <a:ext cx="7899" cy="43622"/>
                </a:xfrm>
                <a:custGeom>
                  <a:avLst/>
                  <a:gdLst/>
                  <a:ahLst/>
                  <a:cxnLst/>
                  <a:rect l="l" t="t" r="r" b="b"/>
                  <a:pathLst>
                    <a:path w="7899" h="43622" extrusionOk="0">
                      <a:moveTo>
                        <a:pt x="0" y="0"/>
                      </a:moveTo>
                      <a:lnTo>
                        <a:pt x="7900" y="0"/>
                      </a:lnTo>
                      <a:lnTo>
                        <a:pt x="7900" y="6870"/>
                      </a:lnTo>
                      <a:lnTo>
                        <a:pt x="0" y="6870"/>
                      </a:lnTo>
                      <a:lnTo>
                        <a:pt x="0" y="0"/>
                      </a:lnTo>
                      <a:close/>
                      <a:moveTo>
                        <a:pt x="343" y="12022"/>
                      </a:moveTo>
                      <a:lnTo>
                        <a:pt x="7556" y="12022"/>
                      </a:lnTo>
                      <a:lnTo>
                        <a:pt x="7556" y="43622"/>
                      </a:lnTo>
                      <a:lnTo>
                        <a:pt x="343" y="43622"/>
                      </a:lnTo>
                      <a:lnTo>
                        <a:pt x="343" y="12022"/>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32" name="Google Shape;132;p50"/>
                <p:cNvSpPr/>
                <p:nvPr/>
              </p:nvSpPr>
              <p:spPr>
                <a:xfrm>
                  <a:off x="7333967" y="888186"/>
                  <a:ext cx="28509" cy="32287"/>
                </a:xfrm>
                <a:custGeom>
                  <a:avLst/>
                  <a:gdLst/>
                  <a:ahLst/>
                  <a:cxnLst/>
                  <a:rect l="l" t="t" r="r" b="b"/>
                  <a:pathLst>
                    <a:path w="28509" h="32287" extrusionOk="0">
                      <a:moveTo>
                        <a:pt x="0" y="687"/>
                      </a:moveTo>
                      <a:lnTo>
                        <a:pt x="7213" y="687"/>
                      </a:lnTo>
                      <a:lnTo>
                        <a:pt x="7213" y="5496"/>
                      </a:lnTo>
                      <a:cubicBezTo>
                        <a:pt x="9274" y="2404"/>
                        <a:pt x="12365" y="0"/>
                        <a:pt x="17174" y="0"/>
                      </a:cubicBezTo>
                      <a:cubicBezTo>
                        <a:pt x="24387" y="0"/>
                        <a:pt x="28509" y="4809"/>
                        <a:pt x="28509" y="12022"/>
                      </a:cubicBezTo>
                      <a:lnTo>
                        <a:pt x="28509" y="32287"/>
                      </a:lnTo>
                      <a:lnTo>
                        <a:pt x="21296" y="32287"/>
                      </a:lnTo>
                      <a:lnTo>
                        <a:pt x="21296" y="14426"/>
                      </a:lnTo>
                      <a:cubicBezTo>
                        <a:pt x="21296" y="9617"/>
                        <a:pt x="18891" y="6526"/>
                        <a:pt x="14426" y="6526"/>
                      </a:cubicBezTo>
                      <a:cubicBezTo>
                        <a:pt x="10304" y="6526"/>
                        <a:pt x="7213" y="9617"/>
                        <a:pt x="7213" y="14426"/>
                      </a:cubicBezTo>
                      <a:lnTo>
                        <a:pt x="7213" y="32287"/>
                      </a:lnTo>
                      <a:lnTo>
                        <a:pt x="0" y="32287"/>
                      </a:lnTo>
                      <a:lnTo>
                        <a:pt x="0" y="687"/>
                      </a:lnTo>
                      <a:lnTo>
                        <a:pt x="0" y="68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33" name="Google Shape;133;p50"/>
                <p:cNvSpPr/>
                <p:nvPr/>
              </p:nvSpPr>
              <p:spPr>
                <a:xfrm>
                  <a:off x="7368659" y="888186"/>
                  <a:ext cx="28852" cy="32654"/>
                </a:xfrm>
                <a:custGeom>
                  <a:avLst/>
                  <a:gdLst/>
                  <a:ahLst/>
                  <a:cxnLst/>
                  <a:rect l="l" t="t" r="r" b="b"/>
                  <a:pathLst>
                    <a:path w="28852" h="32654" extrusionOk="0">
                      <a:moveTo>
                        <a:pt x="0" y="23013"/>
                      </a:moveTo>
                      <a:lnTo>
                        <a:pt x="0" y="23013"/>
                      </a:lnTo>
                      <a:cubicBezTo>
                        <a:pt x="0" y="16144"/>
                        <a:pt x="5496" y="12709"/>
                        <a:pt x="13052" y="12709"/>
                      </a:cubicBezTo>
                      <a:cubicBezTo>
                        <a:pt x="16487" y="12709"/>
                        <a:pt x="19235" y="13396"/>
                        <a:pt x="21639" y="14083"/>
                      </a:cubicBezTo>
                      <a:lnTo>
                        <a:pt x="21639" y="13396"/>
                      </a:lnTo>
                      <a:cubicBezTo>
                        <a:pt x="21639" y="8931"/>
                        <a:pt x="18891" y="6526"/>
                        <a:pt x="13739" y="6526"/>
                      </a:cubicBezTo>
                      <a:cubicBezTo>
                        <a:pt x="10304" y="6526"/>
                        <a:pt x="7557" y="7213"/>
                        <a:pt x="4809" y="8587"/>
                      </a:cubicBezTo>
                      <a:lnTo>
                        <a:pt x="2748" y="2748"/>
                      </a:lnTo>
                      <a:cubicBezTo>
                        <a:pt x="6183" y="1030"/>
                        <a:pt x="9618" y="0"/>
                        <a:pt x="14770" y="0"/>
                      </a:cubicBezTo>
                      <a:cubicBezTo>
                        <a:pt x="19579" y="0"/>
                        <a:pt x="23013" y="1374"/>
                        <a:pt x="25418" y="3435"/>
                      </a:cubicBezTo>
                      <a:cubicBezTo>
                        <a:pt x="27822" y="5839"/>
                        <a:pt x="28853" y="8931"/>
                        <a:pt x="28853" y="13396"/>
                      </a:cubicBezTo>
                      <a:lnTo>
                        <a:pt x="28853" y="32287"/>
                      </a:lnTo>
                      <a:lnTo>
                        <a:pt x="21639" y="32287"/>
                      </a:lnTo>
                      <a:lnTo>
                        <a:pt x="21639" y="28166"/>
                      </a:lnTo>
                      <a:cubicBezTo>
                        <a:pt x="19579" y="30913"/>
                        <a:pt x="16144" y="32631"/>
                        <a:pt x="11335" y="32631"/>
                      </a:cubicBezTo>
                      <a:cubicBezTo>
                        <a:pt x="5152" y="32974"/>
                        <a:pt x="0" y="29539"/>
                        <a:pt x="0" y="23013"/>
                      </a:cubicBezTo>
                      <a:close/>
                      <a:moveTo>
                        <a:pt x="21639" y="20952"/>
                      </a:moveTo>
                      <a:lnTo>
                        <a:pt x="21639" y="18891"/>
                      </a:lnTo>
                      <a:cubicBezTo>
                        <a:pt x="19922" y="18204"/>
                        <a:pt x="17174" y="17518"/>
                        <a:pt x="14426" y="17518"/>
                      </a:cubicBezTo>
                      <a:cubicBezTo>
                        <a:pt x="9618" y="17518"/>
                        <a:pt x="6870" y="19578"/>
                        <a:pt x="6870" y="22670"/>
                      </a:cubicBezTo>
                      <a:lnTo>
                        <a:pt x="6870" y="22670"/>
                      </a:lnTo>
                      <a:cubicBezTo>
                        <a:pt x="6870" y="25761"/>
                        <a:pt x="9618" y="27479"/>
                        <a:pt x="13052" y="27479"/>
                      </a:cubicBezTo>
                      <a:cubicBezTo>
                        <a:pt x="17861" y="27479"/>
                        <a:pt x="21639" y="24731"/>
                        <a:pt x="21639" y="2095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34" name="Google Shape;134;p50"/>
                <p:cNvSpPr/>
                <p:nvPr/>
              </p:nvSpPr>
              <p:spPr>
                <a:xfrm>
                  <a:off x="7405411" y="888186"/>
                  <a:ext cx="28508" cy="32287"/>
                </a:xfrm>
                <a:custGeom>
                  <a:avLst/>
                  <a:gdLst/>
                  <a:ahLst/>
                  <a:cxnLst/>
                  <a:rect l="l" t="t" r="r" b="b"/>
                  <a:pathLst>
                    <a:path w="28508" h="32287" extrusionOk="0">
                      <a:moveTo>
                        <a:pt x="0" y="687"/>
                      </a:moveTo>
                      <a:lnTo>
                        <a:pt x="7213" y="687"/>
                      </a:lnTo>
                      <a:lnTo>
                        <a:pt x="7213" y="5496"/>
                      </a:lnTo>
                      <a:cubicBezTo>
                        <a:pt x="9274" y="2404"/>
                        <a:pt x="12365" y="0"/>
                        <a:pt x="17174" y="0"/>
                      </a:cubicBezTo>
                      <a:cubicBezTo>
                        <a:pt x="24387" y="0"/>
                        <a:pt x="28509" y="4809"/>
                        <a:pt x="28509" y="12022"/>
                      </a:cubicBezTo>
                      <a:lnTo>
                        <a:pt x="28509" y="32287"/>
                      </a:lnTo>
                      <a:lnTo>
                        <a:pt x="21296" y="32287"/>
                      </a:lnTo>
                      <a:lnTo>
                        <a:pt x="21296" y="14426"/>
                      </a:lnTo>
                      <a:cubicBezTo>
                        <a:pt x="21296" y="9617"/>
                        <a:pt x="18891" y="6526"/>
                        <a:pt x="14426" y="6526"/>
                      </a:cubicBezTo>
                      <a:cubicBezTo>
                        <a:pt x="10304" y="6526"/>
                        <a:pt x="7213" y="9617"/>
                        <a:pt x="7213" y="14426"/>
                      </a:cubicBezTo>
                      <a:lnTo>
                        <a:pt x="7213" y="32287"/>
                      </a:lnTo>
                      <a:lnTo>
                        <a:pt x="0" y="32287"/>
                      </a:lnTo>
                      <a:lnTo>
                        <a:pt x="0" y="687"/>
                      </a:lnTo>
                      <a:lnTo>
                        <a:pt x="0" y="68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35" name="Google Shape;135;p50"/>
                <p:cNvSpPr/>
                <p:nvPr/>
              </p:nvSpPr>
              <p:spPr>
                <a:xfrm>
                  <a:off x="7440103" y="887843"/>
                  <a:ext cx="29539" cy="32985"/>
                </a:xfrm>
                <a:custGeom>
                  <a:avLst/>
                  <a:gdLst/>
                  <a:ahLst/>
                  <a:cxnLst/>
                  <a:rect l="l" t="t" r="r" b="b"/>
                  <a:pathLst>
                    <a:path w="29539" h="32985" extrusionOk="0">
                      <a:moveTo>
                        <a:pt x="0" y="16831"/>
                      </a:moveTo>
                      <a:lnTo>
                        <a:pt x="0" y="16831"/>
                      </a:lnTo>
                      <a:cubicBezTo>
                        <a:pt x="0" y="7557"/>
                        <a:pt x="6870" y="0"/>
                        <a:pt x="16487" y="0"/>
                      </a:cubicBezTo>
                      <a:cubicBezTo>
                        <a:pt x="22326" y="0"/>
                        <a:pt x="26104" y="2061"/>
                        <a:pt x="29196" y="5496"/>
                      </a:cubicBezTo>
                      <a:lnTo>
                        <a:pt x="24730" y="10304"/>
                      </a:lnTo>
                      <a:cubicBezTo>
                        <a:pt x="22670" y="7900"/>
                        <a:pt x="20265" y="6183"/>
                        <a:pt x="16487" y="6183"/>
                      </a:cubicBezTo>
                      <a:cubicBezTo>
                        <a:pt x="11335" y="6183"/>
                        <a:pt x="7213" y="10648"/>
                        <a:pt x="7213" y="16144"/>
                      </a:cubicBezTo>
                      <a:lnTo>
                        <a:pt x="7213" y="16144"/>
                      </a:lnTo>
                      <a:cubicBezTo>
                        <a:pt x="7213" y="21639"/>
                        <a:pt x="10991" y="26448"/>
                        <a:pt x="16831" y="26448"/>
                      </a:cubicBezTo>
                      <a:cubicBezTo>
                        <a:pt x="20265" y="26448"/>
                        <a:pt x="22670" y="24731"/>
                        <a:pt x="25074" y="22670"/>
                      </a:cubicBezTo>
                      <a:lnTo>
                        <a:pt x="29539" y="27135"/>
                      </a:lnTo>
                      <a:cubicBezTo>
                        <a:pt x="26448" y="30570"/>
                        <a:pt x="22670" y="32974"/>
                        <a:pt x="16487" y="32974"/>
                      </a:cubicBezTo>
                      <a:cubicBezTo>
                        <a:pt x="7213" y="33318"/>
                        <a:pt x="0" y="25761"/>
                        <a:pt x="0" y="16831"/>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36" name="Google Shape;136;p50"/>
                <p:cNvSpPr/>
                <p:nvPr/>
              </p:nvSpPr>
              <p:spPr>
                <a:xfrm>
                  <a:off x="7473077" y="888186"/>
                  <a:ext cx="30569" cy="32974"/>
                </a:xfrm>
                <a:custGeom>
                  <a:avLst/>
                  <a:gdLst/>
                  <a:ahLst/>
                  <a:cxnLst/>
                  <a:rect l="l" t="t" r="r" b="b"/>
                  <a:pathLst>
                    <a:path w="30569" h="32974" extrusionOk="0">
                      <a:moveTo>
                        <a:pt x="0" y="16487"/>
                      </a:moveTo>
                      <a:lnTo>
                        <a:pt x="0" y="16487"/>
                      </a:lnTo>
                      <a:cubicBezTo>
                        <a:pt x="0" y="7213"/>
                        <a:pt x="6526" y="0"/>
                        <a:pt x="15457" y="0"/>
                      </a:cubicBezTo>
                      <a:cubicBezTo>
                        <a:pt x="25418" y="0"/>
                        <a:pt x="30570" y="7900"/>
                        <a:pt x="30570" y="17174"/>
                      </a:cubicBezTo>
                      <a:cubicBezTo>
                        <a:pt x="30570" y="17861"/>
                        <a:pt x="30570" y="18548"/>
                        <a:pt x="30570" y="19235"/>
                      </a:cubicBezTo>
                      <a:lnTo>
                        <a:pt x="7213" y="19235"/>
                      </a:lnTo>
                      <a:cubicBezTo>
                        <a:pt x="7900" y="24387"/>
                        <a:pt x="11678" y="27135"/>
                        <a:pt x="16487" y="27135"/>
                      </a:cubicBezTo>
                      <a:cubicBezTo>
                        <a:pt x="19922" y="27135"/>
                        <a:pt x="22670" y="25761"/>
                        <a:pt x="25074" y="23357"/>
                      </a:cubicBezTo>
                      <a:lnTo>
                        <a:pt x="29196" y="27135"/>
                      </a:lnTo>
                      <a:cubicBezTo>
                        <a:pt x="26104" y="30570"/>
                        <a:pt x="21983" y="32974"/>
                        <a:pt x="16144" y="32974"/>
                      </a:cubicBezTo>
                      <a:cubicBezTo>
                        <a:pt x="7213" y="32974"/>
                        <a:pt x="0" y="26448"/>
                        <a:pt x="0" y="16487"/>
                      </a:cubicBezTo>
                      <a:close/>
                      <a:moveTo>
                        <a:pt x="23357" y="14083"/>
                      </a:moveTo>
                      <a:cubicBezTo>
                        <a:pt x="23013" y="9274"/>
                        <a:pt x="20265" y="5839"/>
                        <a:pt x="15457" y="5839"/>
                      </a:cubicBezTo>
                      <a:cubicBezTo>
                        <a:pt x="10992" y="5839"/>
                        <a:pt x="7900" y="9274"/>
                        <a:pt x="7213" y="14083"/>
                      </a:cubicBezTo>
                      <a:lnTo>
                        <a:pt x="23357" y="14083"/>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grpSp>
          <p:nvGrpSpPr>
            <p:cNvPr id="137" name="Google Shape;137;p50"/>
            <p:cNvGrpSpPr/>
            <p:nvPr/>
          </p:nvGrpSpPr>
          <p:grpSpPr>
            <a:xfrm>
              <a:off x="7624552" y="566344"/>
              <a:ext cx="1118718" cy="287494"/>
              <a:chOff x="7624552" y="566344"/>
              <a:chExt cx="1118718" cy="287494"/>
            </a:xfrm>
          </p:grpSpPr>
          <p:sp>
            <p:nvSpPr>
              <p:cNvPr id="138" name="Google Shape;138;p50"/>
              <p:cNvSpPr/>
              <p:nvPr/>
            </p:nvSpPr>
            <p:spPr>
              <a:xfrm>
                <a:off x="7624552" y="566344"/>
                <a:ext cx="182388" cy="186510"/>
              </a:xfrm>
              <a:custGeom>
                <a:avLst/>
                <a:gdLst/>
                <a:ahLst/>
                <a:cxnLst/>
                <a:rect l="l" t="t" r="r" b="b"/>
                <a:pathLst>
                  <a:path w="182388" h="186510" extrusionOk="0">
                    <a:moveTo>
                      <a:pt x="0" y="0"/>
                    </a:moveTo>
                    <a:lnTo>
                      <a:pt x="36066" y="0"/>
                    </a:lnTo>
                    <a:lnTo>
                      <a:pt x="91710" y="142201"/>
                    </a:lnTo>
                    <a:lnTo>
                      <a:pt x="147354" y="0"/>
                    </a:lnTo>
                    <a:lnTo>
                      <a:pt x="182389" y="0"/>
                    </a:lnTo>
                    <a:lnTo>
                      <a:pt x="105792" y="186510"/>
                    </a:lnTo>
                    <a:lnTo>
                      <a:pt x="76940" y="18651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39" name="Google Shape;139;p50"/>
              <p:cNvSpPr/>
              <p:nvPr/>
            </p:nvSpPr>
            <p:spPr>
              <a:xfrm>
                <a:off x="7804193" y="608593"/>
                <a:ext cx="135331" cy="145638"/>
              </a:xfrm>
              <a:custGeom>
                <a:avLst/>
                <a:gdLst/>
                <a:ahLst/>
                <a:cxnLst/>
                <a:rect l="l" t="t" r="r" b="b"/>
                <a:pathLst>
                  <a:path w="135331" h="145638" extrusionOk="0">
                    <a:moveTo>
                      <a:pt x="0" y="73505"/>
                    </a:moveTo>
                    <a:lnTo>
                      <a:pt x="0" y="72818"/>
                    </a:lnTo>
                    <a:cubicBezTo>
                      <a:pt x="0" y="32974"/>
                      <a:pt x="28165" y="0"/>
                      <a:pt x="68353" y="0"/>
                    </a:cubicBezTo>
                    <a:cubicBezTo>
                      <a:pt x="112662" y="0"/>
                      <a:pt x="135332" y="35035"/>
                      <a:pt x="135332" y="75222"/>
                    </a:cubicBezTo>
                    <a:cubicBezTo>
                      <a:pt x="135332" y="77970"/>
                      <a:pt x="134988" y="81062"/>
                      <a:pt x="134644" y="84153"/>
                    </a:cubicBezTo>
                    <a:lnTo>
                      <a:pt x="31944" y="84153"/>
                    </a:lnTo>
                    <a:cubicBezTo>
                      <a:pt x="35379" y="106823"/>
                      <a:pt x="51522" y="119531"/>
                      <a:pt x="72131" y="119531"/>
                    </a:cubicBezTo>
                    <a:cubicBezTo>
                      <a:pt x="87588" y="119531"/>
                      <a:pt x="98923" y="113692"/>
                      <a:pt x="109914" y="102701"/>
                    </a:cubicBezTo>
                    <a:lnTo>
                      <a:pt x="128805" y="119531"/>
                    </a:lnTo>
                    <a:cubicBezTo>
                      <a:pt x="115753" y="135332"/>
                      <a:pt x="97205" y="145636"/>
                      <a:pt x="71788" y="145636"/>
                    </a:cubicBezTo>
                    <a:cubicBezTo>
                      <a:pt x="31257" y="145980"/>
                      <a:pt x="0" y="116440"/>
                      <a:pt x="0" y="73505"/>
                    </a:cubicBezTo>
                    <a:close/>
                    <a:moveTo>
                      <a:pt x="103388" y="63201"/>
                    </a:moveTo>
                    <a:cubicBezTo>
                      <a:pt x="101327" y="42592"/>
                      <a:pt x="88962" y="26448"/>
                      <a:pt x="68009" y="26448"/>
                    </a:cubicBezTo>
                    <a:cubicBezTo>
                      <a:pt x="48431" y="26448"/>
                      <a:pt x="34692" y="41561"/>
                      <a:pt x="31944" y="63201"/>
                    </a:cubicBezTo>
                    <a:lnTo>
                      <a:pt x="103388" y="63201"/>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40" name="Google Shape;140;p50"/>
              <p:cNvSpPr/>
              <p:nvPr/>
            </p:nvSpPr>
            <p:spPr>
              <a:xfrm>
                <a:off x="7966660" y="608593"/>
                <a:ext cx="125370" cy="142544"/>
              </a:xfrm>
              <a:custGeom>
                <a:avLst/>
                <a:gdLst/>
                <a:ahLst/>
                <a:cxnLst/>
                <a:rect l="l" t="t" r="r" b="b"/>
                <a:pathLst>
                  <a:path w="125370" h="142544" extrusionOk="0">
                    <a:moveTo>
                      <a:pt x="0" y="3091"/>
                    </a:moveTo>
                    <a:lnTo>
                      <a:pt x="31944" y="3091"/>
                    </a:lnTo>
                    <a:lnTo>
                      <a:pt x="31944" y="24387"/>
                    </a:lnTo>
                    <a:cubicBezTo>
                      <a:pt x="40874" y="11335"/>
                      <a:pt x="53926" y="0"/>
                      <a:pt x="75566" y="0"/>
                    </a:cubicBezTo>
                    <a:cubicBezTo>
                      <a:pt x="107166" y="0"/>
                      <a:pt x="125371" y="21296"/>
                      <a:pt x="125371" y="53583"/>
                    </a:cubicBezTo>
                    <a:lnTo>
                      <a:pt x="125371" y="142545"/>
                    </a:lnTo>
                    <a:lnTo>
                      <a:pt x="93427" y="142545"/>
                    </a:lnTo>
                    <a:lnTo>
                      <a:pt x="93427" y="63201"/>
                    </a:lnTo>
                    <a:cubicBezTo>
                      <a:pt x="93427" y="41561"/>
                      <a:pt x="82436" y="29196"/>
                      <a:pt x="63544" y="29196"/>
                    </a:cubicBezTo>
                    <a:cubicBezTo>
                      <a:pt x="44996" y="29196"/>
                      <a:pt x="31944" y="42248"/>
                      <a:pt x="31944" y="63888"/>
                    </a:cubicBezTo>
                    <a:lnTo>
                      <a:pt x="31944" y="142545"/>
                    </a:lnTo>
                    <a:lnTo>
                      <a:pt x="0" y="142545"/>
                    </a:lnTo>
                    <a:lnTo>
                      <a:pt x="0" y="3091"/>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41" name="Google Shape;141;p50"/>
              <p:cNvSpPr/>
              <p:nvPr/>
            </p:nvSpPr>
            <p:spPr>
              <a:xfrm>
                <a:off x="8228392" y="611684"/>
                <a:ext cx="125714" cy="142888"/>
              </a:xfrm>
              <a:custGeom>
                <a:avLst/>
                <a:gdLst/>
                <a:ahLst/>
                <a:cxnLst/>
                <a:rect l="l" t="t" r="r" b="b"/>
                <a:pathLst>
                  <a:path w="125714" h="142888" extrusionOk="0">
                    <a:moveTo>
                      <a:pt x="0" y="88962"/>
                    </a:moveTo>
                    <a:lnTo>
                      <a:pt x="0" y="0"/>
                    </a:lnTo>
                    <a:lnTo>
                      <a:pt x="31944" y="0"/>
                    </a:lnTo>
                    <a:lnTo>
                      <a:pt x="31944" y="79344"/>
                    </a:lnTo>
                    <a:cubicBezTo>
                      <a:pt x="31944" y="100983"/>
                      <a:pt x="42935" y="113349"/>
                      <a:pt x="61827" y="113349"/>
                    </a:cubicBezTo>
                    <a:cubicBezTo>
                      <a:pt x="80375" y="113349"/>
                      <a:pt x="93427" y="100640"/>
                      <a:pt x="93427" y="79001"/>
                    </a:cubicBezTo>
                    <a:lnTo>
                      <a:pt x="93427" y="0"/>
                    </a:lnTo>
                    <a:lnTo>
                      <a:pt x="125714" y="0"/>
                    </a:lnTo>
                    <a:lnTo>
                      <a:pt x="125714" y="139797"/>
                    </a:lnTo>
                    <a:lnTo>
                      <a:pt x="93427" y="139797"/>
                    </a:lnTo>
                    <a:lnTo>
                      <a:pt x="93427" y="118158"/>
                    </a:lnTo>
                    <a:cubicBezTo>
                      <a:pt x="84496" y="131210"/>
                      <a:pt x="71444" y="142888"/>
                      <a:pt x="49805" y="142888"/>
                    </a:cubicBezTo>
                    <a:cubicBezTo>
                      <a:pt x="18205" y="142545"/>
                      <a:pt x="0" y="121592"/>
                      <a:pt x="0" y="8896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42" name="Google Shape;142;p50"/>
              <p:cNvSpPr/>
              <p:nvPr/>
            </p:nvSpPr>
            <p:spPr>
              <a:xfrm>
                <a:off x="8389142" y="609227"/>
                <a:ext cx="81404" cy="142597"/>
              </a:xfrm>
              <a:custGeom>
                <a:avLst/>
                <a:gdLst/>
                <a:ahLst/>
                <a:cxnLst/>
                <a:rect l="l" t="t" r="r" b="b"/>
                <a:pathLst>
                  <a:path w="81404" h="142597" extrusionOk="0">
                    <a:moveTo>
                      <a:pt x="0" y="2457"/>
                    </a:moveTo>
                    <a:lnTo>
                      <a:pt x="31944" y="2457"/>
                    </a:lnTo>
                    <a:lnTo>
                      <a:pt x="31944" y="34058"/>
                    </a:lnTo>
                    <a:cubicBezTo>
                      <a:pt x="40531" y="13105"/>
                      <a:pt x="56674" y="-977"/>
                      <a:pt x="81405" y="53"/>
                    </a:cubicBezTo>
                    <a:lnTo>
                      <a:pt x="81405" y="34058"/>
                    </a:lnTo>
                    <a:lnTo>
                      <a:pt x="79687" y="34058"/>
                    </a:lnTo>
                    <a:cubicBezTo>
                      <a:pt x="51522" y="34058"/>
                      <a:pt x="31944" y="52262"/>
                      <a:pt x="31944" y="89358"/>
                    </a:cubicBezTo>
                    <a:lnTo>
                      <a:pt x="31944" y="142598"/>
                    </a:lnTo>
                    <a:lnTo>
                      <a:pt x="0" y="142598"/>
                    </a:lnTo>
                    <a:lnTo>
                      <a:pt x="0" y="245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43" name="Google Shape;143;p50"/>
              <p:cNvSpPr/>
              <p:nvPr/>
            </p:nvSpPr>
            <p:spPr>
              <a:xfrm>
                <a:off x="8481194" y="608593"/>
                <a:ext cx="135331" cy="145638"/>
              </a:xfrm>
              <a:custGeom>
                <a:avLst/>
                <a:gdLst/>
                <a:ahLst/>
                <a:cxnLst/>
                <a:rect l="l" t="t" r="r" b="b"/>
                <a:pathLst>
                  <a:path w="135331" h="145638" extrusionOk="0">
                    <a:moveTo>
                      <a:pt x="0" y="73505"/>
                    </a:moveTo>
                    <a:lnTo>
                      <a:pt x="0" y="72818"/>
                    </a:lnTo>
                    <a:cubicBezTo>
                      <a:pt x="0" y="32974"/>
                      <a:pt x="28166" y="0"/>
                      <a:pt x="68353" y="0"/>
                    </a:cubicBezTo>
                    <a:cubicBezTo>
                      <a:pt x="112662" y="0"/>
                      <a:pt x="135332" y="35035"/>
                      <a:pt x="135332" y="75222"/>
                    </a:cubicBezTo>
                    <a:cubicBezTo>
                      <a:pt x="135332" y="77970"/>
                      <a:pt x="134988" y="81062"/>
                      <a:pt x="134645" y="84153"/>
                    </a:cubicBezTo>
                    <a:lnTo>
                      <a:pt x="31944" y="84153"/>
                    </a:lnTo>
                    <a:cubicBezTo>
                      <a:pt x="35379" y="106823"/>
                      <a:pt x="51522" y="119531"/>
                      <a:pt x="72131" y="119531"/>
                    </a:cubicBezTo>
                    <a:cubicBezTo>
                      <a:pt x="87588" y="119531"/>
                      <a:pt x="98923" y="113692"/>
                      <a:pt x="109914" y="102701"/>
                    </a:cubicBezTo>
                    <a:lnTo>
                      <a:pt x="128805" y="119531"/>
                    </a:lnTo>
                    <a:cubicBezTo>
                      <a:pt x="115410" y="135332"/>
                      <a:pt x="97205" y="145636"/>
                      <a:pt x="71788" y="145636"/>
                    </a:cubicBezTo>
                    <a:cubicBezTo>
                      <a:pt x="31257" y="145980"/>
                      <a:pt x="0" y="116440"/>
                      <a:pt x="0" y="73505"/>
                    </a:cubicBezTo>
                    <a:close/>
                    <a:moveTo>
                      <a:pt x="103388" y="63201"/>
                    </a:moveTo>
                    <a:cubicBezTo>
                      <a:pt x="101327" y="42592"/>
                      <a:pt x="88962" y="26448"/>
                      <a:pt x="68009" y="26448"/>
                    </a:cubicBezTo>
                    <a:cubicBezTo>
                      <a:pt x="48431" y="26448"/>
                      <a:pt x="34692" y="41561"/>
                      <a:pt x="31944" y="63201"/>
                    </a:cubicBezTo>
                    <a:lnTo>
                      <a:pt x="103388" y="63201"/>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44" name="Google Shape;144;p50"/>
              <p:cNvSpPr/>
              <p:nvPr/>
            </p:nvSpPr>
            <p:spPr>
              <a:xfrm>
                <a:off x="8632326" y="609280"/>
                <a:ext cx="110944" cy="145292"/>
              </a:xfrm>
              <a:custGeom>
                <a:avLst/>
                <a:gdLst/>
                <a:ahLst/>
                <a:cxnLst/>
                <a:rect l="l" t="t" r="r" b="b"/>
                <a:pathLst>
                  <a:path w="110944" h="145292" extrusionOk="0">
                    <a:moveTo>
                      <a:pt x="0" y="123997"/>
                    </a:moveTo>
                    <a:lnTo>
                      <a:pt x="14426" y="102357"/>
                    </a:lnTo>
                    <a:cubicBezTo>
                      <a:pt x="29883" y="113692"/>
                      <a:pt x="46027" y="119532"/>
                      <a:pt x="60109" y="119532"/>
                    </a:cubicBezTo>
                    <a:cubicBezTo>
                      <a:pt x="73848" y="119532"/>
                      <a:pt x="81749" y="113692"/>
                      <a:pt x="81749" y="104418"/>
                    </a:cubicBezTo>
                    <a:lnTo>
                      <a:pt x="81749" y="103731"/>
                    </a:lnTo>
                    <a:cubicBezTo>
                      <a:pt x="81749" y="92740"/>
                      <a:pt x="66979" y="89305"/>
                      <a:pt x="50492" y="84153"/>
                    </a:cubicBezTo>
                    <a:cubicBezTo>
                      <a:pt x="29883" y="78314"/>
                      <a:pt x="6870" y="69727"/>
                      <a:pt x="6870" y="43279"/>
                    </a:cubicBezTo>
                    <a:lnTo>
                      <a:pt x="6870" y="42592"/>
                    </a:lnTo>
                    <a:cubicBezTo>
                      <a:pt x="6870" y="16144"/>
                      <a:pt x="28853" y="0"/>
                      <a:pt x="56674" y="0"/>
                    </a:cubicBezTo>
                    <a:cubicBezTo>
                      <a:pt x="74192" y="0"/>
                      <a:pt x="93083" y="6183"/>
                      <a:pt x="107853" y="15800"/>
                    </a:cubicBezTo>
                    <a:lnTo>
                      <a:pt x="95145" y="38470"/>
                    </a:lnTo>
                    <a:cubicBezTo>
                      <a:pt x="81749" y="30226"/>
                      <a:pt x="67322" y="25418"/>
                      <a:pt x="55644" y="25418"/>
                    </a:cubicBezTo>
                    <a:cubicBezTo>
                      <a:pt x="43279" y="25418"/>
                      <a:pt x="36066" y="31257"/>
                      <a:pt x="36066" y="39157"/>
                    </a:cubicBezTo>
                    <a:lnTo>
                      <a:pt x="36066" y="39844"/>
                    </a:lnTo>
                    <a:cubicBezTo>
                      <a:pt x="36066" y="50148"/>
                      <a:pt x="51179" y="54270"/>
                      <a:pt x="67666" y="59766"/>
                    </a:cubicBezTo>
                    <a:cubicBezTo>
                      <a:pt x="87931" y="65948"/>
                      <a:pt x="110945" y="75222"/>
                      <a:pt x="110945" y="100640"/>
                    </a:cubicBezTo>
                    <a:lnTo>
                      <a:pt x="110945" y="101327"/>
                    </a:lnTo>
                    <a:cubicBezTo>
                      <a:pt x="110945" y="130523"/>
                      <a:pt x="88275" y="145293"/>
                      <a:pt x="59079" y="145293"/>
                    </a:cubicBezTo>
                    <a:cubicBezTo>
                      <a:pt x="39500" y="144606"/>
                      <a:pt x="17517" y="137736"/>
                      <a:pt x="0" y="123997"/>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nvGrpSpPr>
              <p:cNvPr id="145" name="Google Shape;145;p50"/>
              <p:cNvGrpSpPr/>
              <p:nvPr/>
            </p:nvGrpSpPr>
            <p:grpSpPr>
              <a:xfrm>
                <a:off x="8115043" y="573557"/>
                <a:ext cx="87244" cy="180328"/>
                <a:chOff x="8115043" y="573557"/>
                <a:chExt cx="87244" cy="180328"/>
              </a:xfrm>
            </p:grpSpPr>
            <p:sp>
              <p:nvSpPr>
                <p:cNvPr id="146" name="Google Shape;146;p50"/>
                <p:cNvSpPr/>
                <p:nvPr/>
              </p:nvSpPr>
              <p:spPr>
                <a:xfrm>
                  <a:off x="8132561" y="692746"/>
                  <a:ext cx="69039" cy="61139"/>
                </a:xfrm>
                <a:custGeom>
                  <a:avLst/>
                  <a:gdLst/>
                  <a:ahLst/>
                  <a:cxnLst/>
                  <a:rect l="l" t="t" r="r" b="b"/>
                  <a:pathLst>
                    <a:path w="69039" h="61139" extrusionOk="0">
                      <a:moveTo>
                        <a:pt x="31944" y="15113"/>
                      </a:moveTo>
                      <a:lnTo>
                        <a:pt x="31944" y="0"/>
                      </a:lnTo>
                      <a:lnTo>
                        <a:pt x="0" y="0"/>
                      </a:lnTo>
                      <a:lnTo>
                        <a:pt x="0" y="20265"/>
                      </a:lnTo>
                      <a:cubicBezTo>
                        <a:pt x="0" y="50835"/>
                        <a:pt x="16831" y="61140"/>
                        <a:pt x="40188" y="61140"/>
                      </a:cubicBezTo>
                      <a:cubicBezTo>
                        <a:pt x="52209" y="61140"/>
                        <a:pt x="61140" y="58392"/>
                        <a:pt x="69040" y="53926"/>
                      </a:cubicBezTo>
                      <a:lnTo>
                        <a:pt x="69040" y="27822"/>
                      </a:lnTo>
                      <a:cubicBezTo>
                        <a:pt x="62857" y="30913"/>
                        <a:pt x="56331" y="32631"/>
                        <a:pt x="49118" y="32631"/>
                      </a:cubicBezTo>
                      <a:cubicBezTo>
                        <a:pt x="38470" y="32287"/>
                        <a:pt x="31944" y="27479"/>
                        <a:pt x="31944" y="15113"/>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47" name="Google Shape;147;p50"/>
                <p:cNvSpPr/>
                <p:nvPr/>
              </p:nvSpPr>
              <p:spPr>
                <a:xfrm>
                  <a:off x="8115043" y="573557"/>
                  <a:ext cx="87244" cy="98235"/>
                </a:xfrm>
                <a:custGeom>
                  <a:avLst/>
                  <a:gdLst/>
                  <a:ahLst/>
                  <a:cxnLst/>
                  <a:rect l="l" t="t" r="r" b="b"/>
                  <a:pathLst>
                    <a:path w="87244" h="98235" extrusionOk="0">
                      <a:moveTo>
                        <a:pt x="49461" y="38126"/>
                      </a:moveTo>
                      <a:lnTo>
                        <a:pt x="49461" y="0"/>
                      </a:lnTo>
                      <a:lnTo>
                        <a:pt x="17517" y="0"/>
                      </a:lnTo>
                      <a:lnTo>
                        <a:pt x="17517" y="38126"/>
                      </a:lnTo>
                      <a:lnTo>
                        <a:pt x="0" y="38126"/>
                      </a:lnTo>
                      <a:lnTo>
                        <a:pt x="0" y="65605"/>
                      </a:lnTo>
                      <a:lnTo>
                        <a:pt x="17517" y="65605"/>
                      </a:lnTo>
                      <a:lnTo>
                        <a:pt x="17517" y="98236"/>
                      </a:lnTo>
                      <a:lnTo>
                        <a:pt x="49461" y="98236"/>
                      </a:lnTo>
                      <a:lnTo>
                        <a:pt x="49461" y="65605"/>
                      </a:lnTo>
                      <a:lnTo>
                        <a:pt x="87244" y="65605"/>
                      </a:lnTo>
                      <a:lnTo>
                        <a:pt x="87244" y="38126"/>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nvGrpSpPr>
              <p:cNvPr id="148" name="Google Shape;148;p50"/>
              <p:cNvGrpSpPr/>
              <p:nvPr/>
            </p:nvGrpSpPr>
            <p:grpSpPr>
              <a:xfrm>
                <a:off x="7642413" y="802316"/>
                <a:ext cx="1097423" cy="51522"/>
                <a:chOff x="7642413" y="802316"/>
                <a:chExt cx="1097423" cy="51522"/>
              </a:xfrm>
            </p:grpSpPr>
            <p:sp>
              <p:nvSpPr>
                <p:cNvPr id="149" name="Google Shape;149;p50"/>
                <p:cNvSpPr/>
                <p:nvPr/>
              </p:nvSpPr>
              <p:spPr>
                <a:xfrm>
                  <a:off x="7642413" y="803346"/>
                  <a:ext cx="35722" cy="49461"/>
                </a:xfrm>
                <a:custGeom>
                  <a:avLst/>
                  <a:gdLst/>
                  <a:ahLst/>
                  <a:cxnLst/>
                  <a:rect l="l" t="t" r="r" b="b"/>
                  <a:pathLst>
                    <a:path w="35722" h="49461" extrusionOk="0">
                      <a:moveTo>
                        <a:pt x="0" y="0"/>
                      </a:moveTo>
                      <a:lnTo>
                        <a:pt x="10991" y="0"/>
                      </a:lnTo>
                      <a:lnTo>
                        <a:pt x="10991" y="39500"/>
                      </a:lnTo>
                      <a:lnTo>
                        <a:pt x="35722" y="39500"/>
                      </a:lnTo>
                      <a:lnTo>
                        <a:pt x="35722" y="49461"/>
                      </a:lnTo>
                      <a:lnTo>
                        <a:pt x="0" y="49461"/>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50" name="Google Shape;150;p50"/>
                <p:cNvSpPr/>
                <p:nvPr/>
              </p:nvSpPr>
              <p:spPr>
                <a:xfrm>
                  <a:off x="7694622" y="803346"/>
                  <a:ext cx="37782" cy="49117"/>
                </a:xfrm>
                <a:custGeom>
                  <a:avLst/>
                  <a:gdLst/>
                  <a:ahLst/>
                  <a:cxnLst/>
                  <a:rect l="l" t="t" r="r" b="b"/>
                  <a:pathLst>
                    <a:path w="37782" h="49117" extrusionOk="0">
                      <a:moveTo>
                        <a:pt x="0" y="0"/>
                      </a:moveTo>
                      <a:lnTo>
                        <a:pt x="37440" y="0"/>
                      </a:lnTo>
                      <a:lnTo>
                        <a:pt x="37440" y="9618"/>
                      </a:lnTo>
                      <a:lnTo>
                        <a:pt x="10992" y="9618"/>
                      </a:lnTo>
                      <a:lnTo>
                        <a:pt x="10992" y="19578"/>
                      </a:lnTo>
                      <a:lnTo>
                        <a:pt x="34348" y="19578"/>
                      </a:lnTo>
                      <a:lnTo>
                        <a:pt x="34348" y="29196"/>
                      </a:lnTo>
                      <a:lnTo>
                        <a:pt x="10992" y="29196"/>
                      </a:lnTo>
                      <a:lnTo>
                        <a:pt x="10992" y="39500"/>
                      </a:lnTo>
                      <a:lnTo>
                        <a:pt x="37783" y="39500"/>
                      </a:lnTo>
                      <a:lnTo>
                        <a:pt x="37783" y="49118"/>
                      </a:lnTo>
                      <a:lnTo>
                        <a:pt x="0" y="49118"/>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51" name="Google Shape;151;p50"/>
                <p:cNvSpPr/>
                <p:nvPr/>
              </p:nvSpPr>
              <p:spPr>
                <a:xfrm>
                  <a:off x="7750267" y="803346"/>
                  <a:ext cx="43965" cy="49461"/>
                </a:xfrm>
                <a:custGeom>
                  <a:avLst/>
                  <a:gdLst/>
                  <a:ahLst/>
                  <a:cxnLst/>
                  <a:rect l="l" t="t" r="r" b="b"/>
                  <a:pathLst>
                    <a:path w="43965" h="49461" extrusionOk="0">
                      <a:moveTo>
                        <a:pt x="0" y="0"/>
                      </a:moveTo>
                      <a:lnTo>
                        <a:pt x="9961" y="0"/>
                      </a:lnTo>
                      <a:lnTo>
                        <a:pt x="33318" y="30570"/>
                      </a:lnTo>
                      <a:lnTo>
                        <a:pt x="33318" y="0"/>
                      </a:lnTo>
                      <a:lnTo>
                        <a:pt x="43965" y="0"/>
                      </a:lnTo>
                      <a:lnTo>
                        <a:pt x="43965" y="49461"/>
                      </a:lnTo>
                      <a:lnTo>
                        <a:pt x="34692" y="49461"/>
                      </a:lnTo>
                      <a:lnTo>
                        <a:pt x="10648" y="17861"/>
                      </a:lnTo>
                      <a:lnTo>
                        <a:pt x="10648" y="49461"/>
                      </a:lnTo>
                      <a:lnTo>
                        <a:pt x="0" y="49461"/>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52" name="Google Shape;152;p50"/>
                <p:cNvSpPr/>
                <p:nvPr/>
              </p:nvSpPr>
              <p:spPr>
                <a:xfrm>
                  <a:off x="7814841" y="803346"/>
                  <a:ext cx="45683" cy="49461"/>
                </a:xfrm>
                <a:custGeom>
                  <a:avLst/>
                  <a:gdLst/>
                  <a:ahLst/>
                  <a:cxnLst/>
                  <a:rect l="l" t="t" r="r" b="b"/>
                  <a:pathLst>
                    <a:path w="45683" h="49461" extrusionOk="0">
                      <a:moveTo>
                        <a:pt x="0" y="0"/>
                      </a:moveTo>
                      <a:lnTo>
                        <a:pt x="19235" y="0"/>
                      </a:lnTo>
                      <a:cubicBezTo>
                        <a:pt x="34692" y="0"/>
                        <a:pt x="45683" y="10648"/>
                        <a:pt x="45683" y="24731"/>
                      </a:cubicBezTo>
                      <a:lnTo>
                        <a:pt x="45683" y="24731"/>
                      </a:lnTo>
                      <a:cubicBezTo>
                        <a:pt x="45683" y="38813"/>
                        <a:pt x="35035" y="49461"/>
                        <a:pt x="19235" y="49461"/>
                      </a:cubicBezTo>
                      <a:lnTo>
                        <a:pt x="0" y="49461"/>
                      </a:lnTo>
                      <a:lnTo>
                        <a:pt x="0" y="0"/>
                      </a:lnTo>
                      <a:close/>
                      <a:moveTo>
                        <a:pt x="10648" y="9618"/>
                      </a:moveTo>
                      <a:lnTo>
                        <a:pt x="10648" y="39500"/>
                      </a:lnTo>
                      <a:lnTo>
                        <a:pt x="18891" y="39500"/>
                      </a:lnTo>
                      <a:cubicBezTo>
                        <a:pt x="27822" y="39500"/>
                        <a:pt x="33661" y="33661"/>
                        <a:pt x="33661" y="24731"/>
                      </a:cubicBezTo>
                      <a:lnTo>
                        <a:pt x="33661" y="24731"/>
                      </a:lnTo>
                      <a:cubicBezTo>
                        <a:pt x="33661" y="15800"/>
                        <a:pt x="27479" y="9961"/>
                        <a:pt x="18891" y="9961"/>
                      </a:cubicBezTo>
                      <a:lnTo>
                        <a:pt x="10648" y="9961"/>
                      </a:lnTo>
                      <a:lnTo>
                        <a:pt x="10648" y="9618"/>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53" name="Google Shape;153;p50"/>
                <p:cNvSpPr/>
                <p:nvPr/>
              </p:nvSpPr>
              <p:spPr>
                <a:xfrm>
                  <a:off x="7879072" y="803346"/>
                  <a:ext cx="10991" cy="49461"/>
                </a:xfrm>
                <a:custGeom>
                  <a:avLst/>
                  <a:gdLst/>
                  <a:ahLst/>
                  <a:cxnLst/>
                  <a:rect l="l" t="t" r="r" b="b"/>
                  <a:pathLst>
                    <a:path w="10991" h="49461" extrusionOk="0">
                      <a:moveTo>
                        <a:pt x="0" y="0"/>
                      </a:moveTo>
                      <a:lnTo>
                        <a:pt x="10991" y="0"/>
                      </a:lnTo>
                      <a:lnTo>
                        <a:pt x="10991" y="49461"/>
                      </a:lnTo>
                      <a:lnTo>
                        <a:pt x="0" y="49461"/>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54" name="Google Shape;154;p50"/>
                <p:cNvSpPr/>
                <p:nvPr/>
              </p:nvSpPr>
              <p:spPr>
                <a:xfrm>
                  <a:off x="7910672" y="803346"/>
                  <a:ext cx="43965" cy="49461"/>
                </a:xfrm>
                <a:custGeom>
                  <a:avLst/>
                  <a:gdLst/>
                  <a:ahLst/>
                  <a:cxnLst/>
                  <a:rect l="l" t="t" r="r" b="b"/>
                  <a:pathLst>
                    <a:path w="43965" h="49461" extrusionOk="0">
                      <a:moveTo>
                        <a:pt x="0" y="0"/>
                      </a:moveTo>
                      <a:lnTo>
                        <a:pt x="9961" y="0"/>
                      </a:lnTo>
                      <a:lnTo>
                        <a:pt x="33318" y="30570"/>
                      </a:lnTo>
                      <a:lnTo>
                        <a:pt x="33318" y="0"/>
                      </a:lnTo>
                      <a:lnTo>
                        <a:pt x="43966" y="0"/>
                      </a:lnTo>
                      <a:lnTo>
                        <a:pt x="43966" y="49461"/>
                      </a:lnTo>
                      <a:lnTo>
                        <a:pt x="34692" y="49461"/>
                      </a:lnTo>
                      <a:lnTo>
                        <a:pt x="10648" y="17861"/>
                      </a:lnTo>
                      <a:lnTo>
                        <a:pt x="10648" y="49461"/>
                      </a:lnTo>
                      <a:lnTo>
                        <a:pt x="0" y="49461"/>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55" name="Google Shape;155;p50"/>
                <p:cNvSpPr/>
                <p:nvPr/>
              </p:nvSpPr>
              <p:spPr>
                <a:xfrm>
                  <a:off x="7972842" y="802316"/>
                  <a:ext cx="47743" cy="51178"/>
                </a:xfrm>
                <a:custGeom>
                  <a:avLst/>
                  <a:gdLst/>
                  <a:ahLst/>
                  <a:cxnLst/>
                  <a:rect l="l" t="t" r="r" b="b"/>
                  <a:pathLst>
                    <a:path w="47743" h="51178" extrusionOk="0">
                      <a:moveTo>
                        <a:pt x="0" y="25761"/>
                      </a:moveTo>
                      <a:lnTo>
                        <a:pt x="0" y="25761"/>
                      </a:lnTo>
                      <a:cubicBezTo>
                        <a:pt x="0" y="11678"/>
                        <a:pt x="10992" y="0"/>
                        <a:pt x="26104" y="0"/>
                      </a:cubicBezTo>
                      <a:cubicBezTo>
                        <a:pt x="35035" y="0"/>
                        <a:pt x="40531" y="2404"/>
                        <a:pt x="45683" y="6870"/>
                      </a:cubicBezTo>
                      <a:lnTo>
                        <a:pt x="38814" y="15113"/>
                      </a:lnTo>
                      <a:cubicBezTo>
                        <a:pt x="35035" y="12022"/>
                        <a:pt x="31601" y="9961"/>
                        <a:pt x="25761" y="9961"/>
                      </a:cubicBezTo>
                      <a:cubicBezTo>
                        <a:pt x="17861" y="9961"/>
                        <a:pt x="11678" y="16831"/>
                        <a:pt x="11678" y="25418"/>
                      </a:cubicBezTo>
                      <a:lnTo>
                        <a:pt x="11678" y="25418"/>
                      </a:lnTo>
                      <a:cubicBezTo>
                        <a:pt x="11678" y="34348"/>
                        <a:pt x="17861" y="41218"/>
                        <a:pt x="26792" y="41218"/>
                      </a:cubicBezTo>
                      <a:cubicBezTo>
                        <a:pt x="30913" y="41218"/>
                        <a:pt x="34348" y="40187"/>
                        <a:pt x="37096" y="38126"/>
                      </a:cubicBezTo>
                      <a:lnTo>
                        <a:pt x="37096" y="30913"/>
                      </a:lnTo>
                      <a:lnTo>
                        <a:pt x="26104" y="30913"/>
                      </a:lnTo>
                      <a:lnTo>
                        <a:pt x="26104" y="21639"/>
                      </a:lnTo>
                      <a:lnTo>
                        <a:pt x="47744" y="21639"/>
                      </a:lnTo>
                      <a:lnTo>
                        <a:pt x="47744" y="43279"/>
                      </a:lnTo>
                      <a:cubicBezTo>
                        <a:pt x="42592" y="47744"/>
                        <a:pt x="35722" y="51179"/>
                        <a:pt x="26448" y="51179"/>
                      </a:cubicBezTo>
                      <a:cubicBezTo>
                        <a:pt x="10648" y="51179"/>
                        <a:pt x="0" y="40531"/>
                        <a:pt x="0" y="25761"/>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56" name="Google Shape;156;p50"/>
                <p:cNvSpPr/>
                <p:nvPr/>
              </p:nvSpPr>
              <p:spPr>
                <a:xfrm>
                  <a:off x="8064895" y="803346"/>
                  <a:ext cx="40874" cy="49461"/>
                </a:xfrm>
                <a:custGeom>
                  <a:avLst/>
                  <a:gdLst/>
                  <a:ahLst/>
                  <a:cxnLst/>
                  <a:rect l="l" t="t" r="r" b="b"/>
                  <a:pathLst>
                    <a:path w="40874" h="49461" extrusionOk="0">
                      <a:moveTo>
                        <a:pt x="15113" y="9961"/>
                      </a:moveTo>
                      <a:lnTo>
                        <a:pt x="0" y="9961"/>
                      </a:lnTo>
                      <a:lnTo>
                        <a:pt x="0" y="0"/>
                      </a:lnTo>
                      <a:lnTo>
                        <a:pt x="40874" y="0"/>
                      </a:lnTo>
                      <a:lnTo>
                        <a:pt x="40874" y="9961"/>
                      </a:lnTo>
                      <a:lnTo>
                        <a:pt x="25761" y="9961"/>
                      </a:lnTo>
                      <a:lnTo>
                        <a:pt x="25761" y="49461"/>
                      </a:lnTo>
                      <a:lnTo>
                        <a:pt x="14769" y="49461"/>
                      </a:lnTo>
                      <a:lnTo>
                        <a:pt x="15113" y="9961"/>
                      </a:lnTo>
                      <a:lnTo>
                        <a:pt x="15113" y="9961"/>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57" name="Google Shape;157;p50"/>
                <p:cNvSpPr/>
                <p:nvPr/>
              </p:nvSpPr>
              <p:spPr>
                <a:xfrm>
                  <a:off x="8122600" y="803346"/>
                  <a:ext cx="37782" cy="49117"/>
                </a:xfrm>
                <a:custGeom>
                  <a:avLst/>
                  <a:gdLst/>
                  <a:ahLst/>
                  <a:cxnLst/>
                  <a:rect l="l" t="t" r="r" b="b"/>
                  <a:pathLst>
                    <a:path w="37782" h="49117" extrusionOk="0">
                      <a:moveTo>
                        <a:pt x="0" y="0"/>
                      </a:moveTo>
                      <a:lnTo>
                        <a:pt x="37440" y="0"/>
                      </a:lnTo>
                      <a:lnTo>
                        <a:pt x="37440" y="9618"/>
                      </a:lnTo>
                      <a:lnTo>
                        <a:pt x="10992" y="9618"/>
                      </a:lnTo>
                      <a:lnTo>
                        <a:pt x="10992" y="19578"/>
                      </a:lnTo>
                      <a:lnTo>
                        <a:pt x="34348" y="19578"/>
                      </a:lnTo>
                      <a:lnTo>
                        <a:pt x="34348" y="29196"/>
                      </a:lnTo>
                      <a:lnTo>
                        <a:pt x="10992" y="29196"/>
                      </a:lnTo>
                      <a:lnTo>
                        <a:pt x="10992" y="39500"/>
                      </a:lnTo>
                      <a:lnTo>
                        <a:pt x="37783" y="39500"/>
                      </a:lnTo>
                      <a:lnTo>
                        <a:pt x="37783" y="49118"/>
                      </a:lnTo>
                      <a:lnTo>
                        <a:pt x="0" y="49118"/>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58" name="Google Shape;158;p50"/>
                <p:cNvSpPr/>
                <p:nvPr/>
              </p:nvSpPr>
              <p:spPr>
                <a:xfrm>
                  <a:off x="8176183" y="802316"/>
                  <a:ext cx="45682" cy="50842"/>
                </a:xfrm>
                <a:custGeom>
                  <a:avLst/>
                  <a:gdLst/>
                  <a:ahLst/>
                  <a:cxnLst/>
                  <a:rect l="l" t="t" r="r" b="b"/>
                  <a:pathLst>
                    <a:path w="45682" h="50842" extrusionOk="0">
                      <a:moveTo>
                        <a:pt x="0" y="25761"/>
                      </a:moveTo>
                      <a:lnTo>
                        <a:pt x="0" y="25761"/>
                      </a:lnTo>
                      <a:cubicBezTo>
                        <a:pt x="0" y="11678"/>
                        <a:pt x="10648" y="0"/>
                        <a:pt x="25761" y="0"/>
                      </a:cubicBezTo>
                      <a:cubicBezTo>
                        <a:pt x="35035" y="0"/>
                        <a:pt x="40531" y="3091"/>
                        <a:pt x="45339" y="7557"/>
                      </a:cubicBezTo>
                      <a:lnTo>
                        <a:pt x="38470" y="15457"/>
                      </a:lnTo>
                      <a:cubicBezTo>
                        <a:pt x="34692" y="12022"/>
                        <a:pt x="30913" y="9961"/>
                        <a:pt x="25761" y="9961"/>
                      </a:cubicBezTo>
                      <a:cubicBezTo>
                        <a:pt x="17517" y="9961"/>
                        <a:pt x="11335" y="16831"/>
                        <a:pt x="11335" y="25418"/>
                      </a:cubicBezTo>
                      <a:lnTo>
                        <a:pt x="11335" y="25418"/>
                      </a:lnTo>
                      <a:cubicBezTo>
                        <a:pt x="11335" y="34005"/>
                        <a:pt x="17174" y="40874"/>
                        <a:pt x="25761" y="40874"/>
                      </a:cubicBezTo>
                      <a:cubicBezTo>
                        <a:pt x="31257" y="40874"/>
                        <a:pt x="35035" y="38470"/>
                        <a:pt x="38813" y="35035"/>
                      </a:cubicBezTo>
                      <a:lnTo>
                        <a:pt x="45683" y="41905"/>
                      </a:lnTo>
                      <a:cubicBezTo>
                        <a:pt x="40531" y="47400"/>
                        <a:pt x="35035" y="50835"/>
                        <a:pt x="25417" y="50835"/>
                      </a:cubicBezTo>
                      <a:cubicBezTo>
                        <a:pt x="10991" y="51179"/>
                        <a:pt x="0" y="39844"/>
                        <a:pt x="0" y="25761"/>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59" name="Google Shape;159;p50"/>
                <p:cNvSpPr/>
                <p:nvPr/>
              </p:nvSpPr>
              <p:spPr>
                <a:xfrm>
                  <a:off x="8239040" y="803346"/>
                  <a:ext cx="41904" cy="49461"/>
                </a:xfrm>
                <a:custGeom>
                  <a:avLst/>
                  <a:gdLst/>
                  <a:ahLst/>
                  <a:cxnLst/>
                  <a:rect l="l" t="t" r="r" b="b"/>
                  <a:pathLst>
                    <a:path w="41904" h="49461" extrusionOk="0">
                      <a:moveTo>
                        <a:pt x="0" y="0"/>
                      </a:moveTo>
                      <a:lnTo>
                        <a:pt x="10992" y="0"/>
                      </a:lnTo>
                      <a:lnTo>
                        <a:pt x="10992" y="19578"/>
                      </a:lnTo>
                      <a:lnTo>
                        <a:pt x="30913" y="19578"/>
                      </a:lnTo>
                      <a:lnTo>
                        <a:pt x="30913" y="0"/>
                      </a:lnTo>
                      <a:lnTo>
                        <a:pt x="41905" y="0"/>
                      </a:lnTo>
                      <a:lnTo>
                        <a:pt x="41905" y="49461"/>
                      </a:lnTo>
                      <a:lnTo>
                        <a:pt x="30913" y="49461"/>
                      </a:lnTo>
                      <a:lnTo>
                        <a:pt x="30913" y="29539"/>
                      </a:lnTo>
                      <a:lnTo>
                        <a:pt x="10992" y="29539"/>
                      </a:lnTo>
                      <a:lnTo>
                        <a:pt x="10992" y="49461"/>
                      </a:lnTo>
                      <a:lnTo>
                        <a:pt x="0" y="49461"/>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60" name="Google Shape;160;p50"/>
                <p:cNvSpPr/>
                <p:nvPr/>
              </p:nvSpPr>
              <p:spPr>
                <a:xfrm>
                  <a:off x="8301210" y="803346"/>
                  <a:ext cx="43965" cy="49461"/>
                </a:xfrm>
                <a:custGeom>
                  <a:avLst/>
                  <a:gdLst/>
                  <a:ahLst/>
                  <a:cxnLst/>
                  <a:rect l="l" t="t" r="r" b="b"/>
                  <a:pathLst>
                    <a:path w="43965" h="49461" extrusionOk="0">
                      <a:moveTo>
                        <a:pt x="0" y="0"/>
                      </a:moveTo>
                      <a:lnTo>
                        <a:pt x="9961" y="0"/>
                      </a:lnTo>
                      <a:lnTo>
                        <a:pt x="33318" y="30570"/>
                      </a:lnTo>
                      <a:lnTo>
                        <a:pt x="33318" y="0"/>
                      </a:lnTo>
                      <a:lnTo>
                        <a:pt x="43966" y="0"/>
                      </a:lnTo>
                      <a:lnTo>
                        <a:pt x="43966" y="49461"/>
                      </a:lnTo>
                      <a:lnTo>
                        <a:pt x="34692" y="49461"/>
                      </a:lnTo>
                      <a:lnTo>
                        <a:pt x="10648" y="17861"/>
                      </a:lnTo>
                      <a:lnTo>
                        <a:pt x="10648" y="49461"/>
                      </a:lnTo>
                      <a:lnTo>
                        <a:pt x="0" y="49461"/>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61" name="Google Shape;161;p50"/>
                <p:cNvSpPr/>
                <p:nvPr/>
              </p:nvSpPr>
              <p:spPr>
                <a:xfrm>
                  <a:off x="8363381" y="802316"/>
                  <a:ext cx="52552" cy="51178"/>
                </a:xfrm>
                <a:custGeom>
                  <a:avLst/>
                  <a:gdLst/>
                  <a:ahLst/>
                  <a:cxnLst/>
                  <a:rect l="l" t="t" r="r" b="b"/>
                  <a:pathLst>
                    <a:path w="52552" h="51178" extrusionOk="0">
                      <a:moveTo>
                        <a:pt x="0" y="25761"/>
                      </a:moveTo>
                      <a:lnTo>
                        <a:pt x="0" y="25761"/>
                      </a:lnTo>
                      <a:cubicBezTo>
                        <a:pt x="0" y="11678"/>
                        <a:pt x="10991" y="0"/>
                        <a:pt x="26448" y="0"/>
                      </a:cubicBezTo>
                      <a:cubicBezTo>
                        <a:pt x="41561" y="0"/>
                        <a:pt x="52552" y="11335"/>
                        <a:pt x="52552" y="25418"/>
                      </a:cubicBezTo>
                      <a:lnTo>
                        <a:pt x="52552" y="25418"/>
                      </a:lnTo>
                      <a:cubicBezTo>
                        <a:pt x="52552" y="39500"/>
                        <a:pt x="41561" y="51179"/>
                        <a:pt x="26104" y="51179"/>
                      </a:cubicBezTo>
                      <a:cubicBezTo>
                        <a:pt x="10648" y="51179"/>
                        <a:pt x="0" y="39844"/>
                        <a:pt x="0" y="25761"/>
                      </a:cubicBezTo>
                      <a:close/>
                      <a:moveTo>
                        <a:pt x="41218" y="25761"/>
                      </a:moveTo>
                      <a:lnTo>
                        <a:pt x="41218" y="25761"/>
                      </a:lnTo>
                      <a:cubicBezTo>
                        <a:pt x="41218" y="17174"/>
                        <a:pt x="35035" y="9961"/>
                        <a:pt x="26104" y="9961"/>
                      </a:cubicBezTo>
                      <a:cubicBezTo>
                        <a:pt x="17174" y="9961"/>
                        <a:pt x="11335" y="16831"/>
                        <a:pt x="11335" y="25418"/>
                      </a:cubicBezTo>
                      <a:lnTo>
                        <a:pt x="11335" y="25418"/>
                      </a:lnTo>
                      <a:cubicBezTo>
                        <a:pt x="11335" y="34005"/>
                        <a:pt x="17517" y="40874"/>
                        <a:pt x="26448" y="40874"/>
                      </a:cubicBezTo>
                      <a:cubicBezTo>
                        <a:pt x="35035" y="41218"/>
                        <a:pt x="41218" y="34348"/>
                        <a:pt x="41218" y="25761"/>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62" name="Google Shape;162;p50"/>
                <p:cNvSpPr/>
                <p:nvPr/>
              </p:nvSpPr>
              <p:spPr>
                <a:xfrm>
                  <a:off x="8434138" y="803346"/>
                  <a:ext cx="35722" cy="49461"/>
                </a:xfrm>
                <a:custGeom>
                  <a:avLst/>
                  <a:gdLst/>
                  <a:ahLst/>
                  <a:cxnLst/>
                  <a:rect l="l" t="t" r="r" b="b"/>
                  <a:pathLst>
                    <a:path w="35722" h="49461" extrusionOk="0">
                      <a:moveTo>
                        <a:pt x="0" y="0"/>
                      </a:moveTo>
                      <a:lnTo>
                        <a:pt x="10991" y="0"/>
                      </a:lnTo>
                      <a:lnTo>
                        <a:pt x="10991" y="39500"/>
                      </a:lnTo>
                      <a:lnTo>
                        <a:pt x="35722" y="39500"/>
                      </a:lnTo>
                      <a:lnTo>
                        <a:pt x="35722" y="49461"/>
                      </a:lnTo>
                      <a:lnTo>
                        <a:pt x="0" y="49461"/>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63" name="Google Shape;163;p50"/>
                <p:cNvSpPr/>
                <p:nvPr/>
              </p:nvSpPr>
              <p:spPr>
                <a:xfrm>
                  <a:off x="8481194" y="802316"/>
                  <a:ext cx="52552" cy="51178"/>
                </a:xfrm>
                <a:custGeom>
                  <a:avLst/>
                  <a:gdLst/>
                  <a:ahLst/>
                  <a:cxnLst/>
                  <a:rect l="l" t="t" r="r" b="b"/>
                  <a:pathLst>
                    <a:path w="52552" h="51178" extrusionOk="0">
                      <a:moveTo>
                        <a:pt x="0" y="25761"/>
                      </a:moveTo>
                      <a:lnTo>
                        <a:pt x="0" y="25761"/>
                      </a:lnTo>
                      <a:cubicBezTo>
                        <a:pt x="0" y="11678"/>
                        <a:pt x="10992" y="0"/>
                        <a:pt x="26448" y="0"/>
                      </a:cubicBezTo>
                      <a:cubicBezTo>
                        <a:pt x="41905" y="0"/>
                        <a:pt x="52553" y="11335"/>
                        <a:pt x="52553" y="25418"/>
                      </a:cubicBezTo>
                      <a:lnTo>
                        <a:pt x="52553" y="25418"/>
                      </a:lnTo>
                      <a:cubicBezTo>
                        <a:pt x="52553" y="39500"/>
                        <a:pt x="41561" y="51179"/>
                        <a:pt x="26104" y="51179"/>
                      </a:cubicBezTo>
                      <a:cubicBezTo>
                        <a:pt x="10648" y="51179"/>
                        <a:pt x="0" y="39844"/>
                        <a:pt x="0" y="25761"/>
                      </a:cubicBezTo>
                      <a:close/>
                      <a:moveTo>
                        <a:pt x="41218" y="25761"/>
                      </a:moveTo>
                      <a:lnTo>
                        <a:pt x="41218" y="25761"/>
                      </a:lnTo>
                      <a:cubicBezTo>
                        <a:pt x="41218" y="17174"/>
                        <a:pt x="35035" y="9961"/>
                        <a:pt x="26104" y="9961"/>
                      </a:cubicBezTo>
                      <a:cubicBezTo>
                        <a:pt x="17174" y="9961"/>
                        <a:pt x="11335" y="16831"/>
                        <a:pt x="11335" y="25418"/>
                      </a:cubicBezTo>
                      <a:lnTo>
                        <a:pt x="11335" y="25418"/>
                      </a:lnTo>
                      <a:cubicBezTo>
                        <a:pt x="11335" y="34005"/>
                        <a:pt x="17517" y="40874"/>
                        <a:pt x="26448" y="40874"/>
                      </a:cubicBezTo>
                      <a:cubicBezTo>
                        <a:pt x="35379" y="40874"/>
                        <a:pt x="41218" y="34348"/>
                        <a:pt x="41218" y="25761"/>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64" name="Google Shape;164;p50"/>
                <p:cNvSpPr/>
                <p:nvPr/>
              </p:nvSpPr>
              <p:spPr>
                <a:xfrm>
                  <a:off x="8549891" y="802316"/>
                  <a:ext cx="47743" cy="51178"/>
                </a:xfrm>
                <a:custGeom>
                  <a:avLst/>
                  <a:gdLst/>
                  <a:ahLst/>
                  <a:cxnLst/>
                  <a:rect l="l" t="t" r="r" b="b"/>
                  <a:pathLst>
                    <a:path w="47743" h="51178" extrusionOk="0">
                      <a:moveTo>
                        <a:pt x="0" y="25761"/>
                      </a:moveTo>
                      <a:lnTo>
                        <a:pt x="0" y="25761"/>
                      </a:lnTo>
                      <a:cubicBezTo>
                        <a:pt x="0" y="11678"/>
                        <a:pt x="10992" y="0"/>
                        <a:pt x="26104" y="0"/>
                      </a:cubicBezTo>
                      <a:cubicBezTo>
                        <a:pt x="35035" y="0"/>
                        <a:pt x="40531" y="2404"/>
                        <a:pt x="45683" y="6870"/>
                      </a:cubicBezTo>
                      <a:lnTo>
                        <a:pt x="38814" y="15113"/>
                      </a:lnTo>
                      <a:cubicBezTo>
                        <a:pt x="35035" y="12022"/>
                        <a:pt x="31601" y="9961"/>
                        <a:pt x="25761" y="9961"/>
                      </a:cubicBezTo>
                      <a:cubicBezTo>
                        <a:pt x="17861" y="9961"/>
                        <a:pt x="11678" y="16831"/>
                        <a:pt x="11678" y="25418"/>
                      </a:cubicBezTo>
                      <a:lnTo>
                        <a:pt x="11678" y="25418"/>
                      </a:lnTo>
                      <a:cubicBezTo>
                        <a:pt x="11678" y="34348"/>
                        <a:pt x="17861" y="41218"/>
                        <a:pt x="26792" y="41218"/>
                      </a:cubicBezTo>
                      <a:cubicBezTo>
                        <a:pt x="30913" y="41218"/>
                        <a:pt x="34348" y="40187"/>
                        <a:pt x="37096" y="38126"/>
                      </a:cubicBezTo>
                      <a:lnTo>
                        <a:pt x="37096" y="30913"/>
                      </a:lnTo>
                      <a:lnTo>
                        <a:pt x="26104" y="30913"/>
                      </a:lnTo>
                      <a:lnTo>
                        <a:pt x="26104" y="21639"/>
                      </a:lnTo>
                      <a:lnTo>
                        <a:pt x="47744" y="21639"/>
                      </a:lnTo>
                      <a:lnTo>
                        <a:pt x="47744" y="43279"/>
                      </a:lnTo>
                      <a:cubicBezTo>
                        <a:pt x="42592" y="47744"/>
                        <a:pt x="35722" y="51179"/>
                        <a:pt x="26448" y="51179"/>
                      </a:cubicBezTo>
                      <a:cubicBezTo>
                        <a:pt x="10304" y="51179"/>
                        <a:pt x="0" y="40531"/>
                        <a:pt x="0" y="25761"/>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65" name="Google Shape;165;p50"/>
                <p:cNvSpPr/>
                <p:nvPr/>
              </p:nvSpPr>
              <p:spPr>
                <a:xfrm>
                  <a:off x="8616183" y="803346"/>
                  <a:ext cx="10991" cy="49461"/>
                </a:xfrm>
                <a:custGeom>
                  <a:avLst/>
                  <a:gdLst/>
                  <a:ahLst/>
                  <a:cxnLst/>
                  <a:rect l="l" t="t" r="r" b="b"/>
                  <a:pathLst>
                    <a:path w="10991" h="49461" extrusionOk="0">
                      <a:moveTo>
                        <a:pt x="0" y="0"/>
                      </a:moveTo>
                      <a:lnTo>
                        <a:pt x="10991" y="0"/>
                      </a:lnTo>
                      <a:lnTo>
                        <a:pt x="10991" y="49461"/>
                      </a:lnTo>
                      <a:lnTo>
                        <a:pt x="0" y="49461"/>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66" name="Google Shape;166;p50"/>
                <p:cNvSpPr/>
                <p:nvPr/>
              </p:nvSpPr>
              <p:spPr>
                <a:xfrm>
                  <a:off x="8648126" y="803346"/>
                  <a:ext cx="37782" cy="49117"/>
                </a:xfrm>
                <a:custGeom>
                  <a:avLst/>
                  <a:gdLst/>
                  <a:ahLst/>
                  <a:cxnLst/>
                  <a:rect l="l" t="t" r="r" b="b"/>
                  <a:pathLst>
                    <a:path w="37782" h="49117" extrusionOk="0">
                      <a:moveTo>
                        <a:pt x="0" y="0"/>
                      </a:moveTo>
                      <a:lnTo>
                        <a:pt x="37440" y="0"/>
                      </a:lnTo>
                      <a:lnTo>
                        <a:pt x="37440" y="9618"/>
                      </a:lnTo>
                      <a:lnTo>
                        <a:pt x="10992" y="9618"/>
                      </a:lnTo>
                      <a:lnTo>
                        <a:pt x="10992" y="19578"/>
                      </a:lnTo>
                      <a:lnTo>
                        <a:pt x="34348" y="19578"/>
                      </a:lnTo>
                      <a:lnTo>
                        <a:pt x="34348" y="29196"/>
                      </a:lnTo>
                      <a:lnTo>
                        <a:pt x="10992" y="29196"/>
                      </a:lnTo>
                      <a:lnTo>
                        <a:pt x="10992" y="39500"/>
                      </a:lnTo>
                      <a:lnTo>
                        <a:pt x="37783" y="39500"/>
                      </a:lnTo>
                      <a:lnTo>
                        <a:pt x="37783" y="49118"/>
                      </a:lnTo>
                      <a:lnTo>
                        <a:pt x="0" y="49118"/>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67" name="Google Shape;167;p50"/>
                <p:cNvSpPr/>
                <p:nvPr/>
              </p:nvSpPr>
              <p:spPr>
                <a:xfrm>
                  <a:off x="8700336" y="803003"/>
                  <a:ext cx="39500" cy="50835"/>
                </a:xfrm>
                <a:custGeom>
                  <a:avLst/>
                  <a:gdLst/>
                  <a:ahLst/>
                  <a:cxnLst/>
                  <a:rect l="l" t="t" r="r" b="b"/>
                  <a:pathLst>
                    <a:path w="39500" h="50835" extrusionOk="0">
                      <a:moveTo>
                        <a:pt x="0" y="42592"/>
                      </a:moveTo>
                      <a:lnTo>
                        <a:pt x="6526" y="35035"/>
                      </a:lnTo>
                      <a:cubicBezTo>
                        <a:pt x="10991" y="38813"/>
                        <a:pt x="15800" y="40874"/>
                        <a:pt x="21296" y="40874"/>
                      </a:cubicBezTo>
                      <a:cubicBezTo>
                        <a:pt x="25761" y="40874"/>
                        <a:pt x="28509" y="39157"/>
                        <a:pt x="28509" y="36066"/>
                      </a:cubicBezTo>
                      <a:lnTo>
                        <a:pt x="28509" y="36066"/>
                      </a:lnTo>
                      <a:cubicBezTo>
                        <a:pt x="28509" y="33318"/>
                        <a:pt x="26791" y="31944"/>
                        <a:pt x="18548" y="29883"/>
                      </a:cubicBezTo>
                      <a:cubicBezTo>
                        <a:pt x="8587" y="27479"/>
                        <a:pt x="2061" y="24731"/>
                        <a:pt x="2061" y="14770"/>
                      </a:cubicBezTo>
                      <a:lnTo>
                        <a:pt x="2061" y="14770"/>
                      </a:lnTo>
                      <a:cubicBezTo>
                        <a:pt x="2061" y="5839"/>
                        <a:pt x="9274" y="0"/>
                        <a:pt x="19235" y="0"/>
                      </a:cubicBezTo>
                      <a:cubicBezTo>
                        <a:pt x="26448" y="0"/>
                        <a:pt x="32631" y="2404"/>
                        <a:pt x="37783" y="6183"/>
                      </a:cubicBezTo>
                      <a:lnTo>
                        <a:pt x="32287" y="14426"/>
                      </a:lnTo>
                      <a:cubicBezTo>
                        <a:pt x="27822" y="11335"/>
                        <a:pt x="23700" y="9617"/>
                        <a:pt x="19578" y="9617"/>
                      </a:cubicBezTo>
                      <a:cubicBezTo>
                        <a:pt x="15457" y="9617"/>
                        <a:pt x="13052" y="11678"/>
                        <a:pt x="13052" y="14083"/>
                      </a:cubicBezTo>
                      <a:lnTo>
                        <a:pt x="13052" y="14083"/>
                      </a:lnTo>
                      <a:cubicBezTo>
                        <a:pt x="13052" y="17174"/>
                        <a:pt x="15113" y="18548"/>
                        <a:pt x="23700" y="20609"/>
                      </a:cubicBezTo>
                      <a:cubicBezTo>
                        <a:pt x="33661" y="23357"/>
                        <a:pt x="39500" y="26791"/>
                        <a:pt x="39500" y="35379"/>
                      </a:cubicBezTo>
                      <a:lnTo>
                        <a:pt x="39500" y="35379"/>
                      </a:lnTo>
                      <a:cubicBezTo>
                        <a:pt x="39500" y="45339"/>
                        <a:pt x="31944" y="50835"/>
                        <a:pt x="21296" y="50835"/>
                      </a:cubicBezTo>
                      <a:cubicBezTo>
                        <a:pt x="13396" y="50492"/>
                        <a:pt x="5839" y="47744"/>
                        <a:pt x="0" y="4259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grpSp>
          <p:nvGrpSpPr>
            <p:cNvPr id="168" name="Google Shape;168;p50"/>
            <p:cNvGrpSpPr/>
            <p:nvPr/>
          </p:nvGrpSpPr>
          <p:grpSpPr>
            <a:xfrm>
              <a:off x="5865241" y="539209"/>
              <a:ext cx="833285" cy="390538"/>
              <a:chOff x="5865241" y="539209"/>
              <a:chExt cx="833285" cy="390538"/>
            </a:xfrm>
          </p:grpSpPr>
          <p:grpSp>
            <p:nvGrpSpPr>
              <p:cNvPr id="169" name="Google Shape;169;p50"/>
              <p:cNvGrpSpPr/>
              <p:nvPr/>
            </p:nvGrpSpPr>
            <p:grpSpPr>
              <a:xfrm>
                <a:off x="6125600" y="539209"/>
                <a:ext cx="311194" cy="207462"/>
                <a:chOff x="6125600" y="539209"/>
                <a:chExt cx="311194" cy="207462"/>
              </a:xfrm>
            </p:grpSpPr>
            <p:sp>
              <p:nvSpPr>
                <p:cNvPr id="170" name="Google Shape;170;p50"/>
                <p:cNvSpPr/>
                <p:nvPr/>
              </p:nvSpPr>
              <p:spPr>
                <a:xfrm>
                  <a:off x="6125600" y="539209"/>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71" name="Google Shape;171;p50"/>
                <p:cNvSpPr/>
                <p:nvPr/>
              </p:nvSpPr>
              <p:spPr>
                <a:xfrm>
                  <a:off x="6125600" y="687593"/>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72" name="Google Shape;172;p50"/>
                <p:cNvSpPr/>
                <p:nvPr/>
              </p:nvSpPr>
              <p:spPr>
                <a:xfrm>
                  <a:off x="6214562" y="539209"/>
                  <a:ext cx="59078" cy="207119"/>
                </a:xfrm>
                <a:custGeom>
                  <a:avLst/>
                  <a:gdLst/>
                  <a:ahLst/>
                  <a:cxnLst/>
                  <a:rect l="l" t="t" r="r" b="b"/>
                  <a:pathLst>
                    <a:path w="59078" h="207119" extrusionOk="0">
                      <a:moveTo>
                        <a:pt x="59079" y="0"/>
                      </a:moveTo>
                      <a:lnTo>
                        <a:pt x="0" y="59079"/>
                      </a:lnTo>
                      <a:lnTo>
                        <a:pt x="0" y="148384"/>
                      </a:lnTo>
                      <a:lnTo>
                        <a:pt x="59079" y="207119"/>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73" name="Google Shape;173;p50"/>
                <p:cNvSpPr/>
                <p:nvPr/>
              </p:nvSpPr>
              <p:spPr>
                <a:xfrm>
                  <a:off x="6288754" y="687593"/>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74" name="Google Shape;174;p50"/>
                <p:cNvSpPr/>
                <p:nvPr/>
              </p:nvSpPr>
              <p:spPr>
                <a:xfrm>
                  <a:off x="6288754" y="539209"/>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75" name="Google Shape;175;p50"/>
                <p:cNvSpPr/>
                <p:nvPr/>
              </p:nvSpPr>
              <p:spPr>
                <a:xfrm>
                  <a:off x="6288754" y="539209"/>
                  <a:ext cx="58735" cy="207119"/>
                </a:xfrm>
                <a:custGeom>
                  <a:avLst/>
                  <a:gdLst/>
                  <a:ahLst/>
                  <a:cxnLst/>
                  <a:rect l="l" t="t" r="r" b="b"/>
                  <a:pathLst>
                    <a:path w="58735" h="207119" extrusionOk="0">
                      <a:moveTo>
                        <a:pt x="0" y="0"/>
                      </a:moveTo>
                      <a:lnTo>
                        <a:pt x="0" y="207119"/>
                      </a:lnTo>
                      <a:lnTo>
                        <a:pt x="58735" y="148384"/>
                      </a:lnTo>
                      <a:lnTo>
                        <a:pt x="58735" y="59079"/>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nvGrpSpPr>
              <p:cNvPr id="176" name="Google Shape;176;p50"/>
              <p:cNvGrpSpPr/>
              <p:nvPr/>
            </p:nvGrpSpPr>
            <p:grpSpPr>
              <a:xfrm>
                <a:off x="5865241" y="807125"/>
                <a:ext cx="833285" cy="122622"/>
                <a:chOff x="5865241" y="807125"/>
                <a:chExt cx="833285" cy="122622"/>
              </a:xfrm>
            </p:grpSpPr>
            <p:sp>
              <p:nvSpPr>
                <p:cNvPr id="177" name="Google Shape;177;p50"/>
                <p:cNvSpPr/>
                <p:nvPr/>
              </p:nvSpPr>
              <p:spPr>
                <a:xfrm>
                  <a:off x="5865241" y="807125"/>
                  <a:ext cx="50491" cy="57024"/>
                </a:xfrm>
                <a:custGeom>
                  <a:avLst/>
                  <a:gdLst/>
                  <a:ahLst/>
                  <a:cxnLst/>
                  <a:rect l="l" t="t" r="r" b="b"/>
                  <a:pathLst>
                    <a:path w="50491" h="57024" extrusionOk="0">
                      <a:moveTo>
                        <a:pt x="0" y="28852"/>
                      </a:moveTo>
                      <a:lnTo>
                        <a:pt x="0" y="28852"/>
                      </a:lnTo>
                      <a:cubicBezTo>
                        <a:pt x="0" y="13052"/>
                        <a:pt x="11678" y="0"/>
                        <a:pt x="28509" y="0"/>
                      </a:cubicBezTo>
                      <a:cubicBezTo>
                        <a:pt x="38813" y="0"/>
                        <a:pt x="44996" y="3435"/>
                        <a:pt x="50148" y="8587"/>
                      </a:cubicBezTo>
                      <a:lnTo>
                        <a:pt x="43966" y="15800"/>
                      </a:lnTo>
                      <a:cubicBezTo>
                        <a:pt x="39500" y="11678"/>
                        <a:pt x="34692" y="8931"/>
                        <a:pt x="28509" y="8931"/>
                      </a:cubicBezTo>
                      <a:cubicBezTo>
                        <a:pt x="17861" y="8931"/>
                        <a:pt x="10304" y="17518"/>
                        <a:pt x="10304" y="28509"/>
                      </a:cubicBezTo>
                      <a:lnTo>
                        <a:pt x="10304" y="28509"/>
                      </a:lnTo>
                      <a:cubicBezTo>
                        <a:pt x="10304" y="39500"/>
                        <a:pt x="17861" y="48087"/>
                        <a:pt x="28509" y="48087"/>
                      </a:cubicBezTo>
                      <a:cubicBezTo>
                        <a:pt x="35379" y="48087"/>
                        <a:pt x="39500" y="45340"/>
                        <a:pt x="44309" y="40874"/>
                      </a:cubicBezTo>
                      <a:lnTo>
                        <a:pt x="50492" y="47057"/>
                      </a:lnTo>
                      <a:cubicBezTo>
                        <a:pt x="44653" y="52896"/>
                        <a:pt x="38470" y="57018"/>
                        <a:pt x="28166" y="57018"/>
                      </a:cubicBezTo>
                      <a:cubicBezTo>
                        <a:pt x="12022" y="57361"/>
                        <a:pt x="0" y="44653"/>
                        <a:pt x="0" y="2885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78" name="Google Shape;178;p50"/>
                <p:cNvSpPr/>
                <p:nvPr/>
              </p:nvSpPr>
              <p:spPr>
                <a:xfrm>
                  <a:off x="5933251" y="807812"/>
                  <a:ext cx="57704" cy="55643"/>
                </a:xfrm>
                <a:custGeom>
                  <a:avLst/>
                  <a:gdLst/>
                  <a:ahLst/>
                  <a:cxnLst/>
                  <a:rect l="l" t="t" r="r" b="b"/>
                  <a:pathLst>
                    <a:path w="57704" h="55643" extrusionOk="0">
                      <a:moveTo>
                        <a:pt x="24387" y="0"/>
                      </a:moveTo>
                      <a:lnTo>
                        <a:pt x="33318" y="0"/>
                      </a:lnTo>
                      <a:lnTo>
                        <a:pt x="57705" y="55644"/>
                      </a:lnTo>
                      <a:lnTo>
                        <a:pt x="47400" y="55644"/>
                      </a:lnTo>
                      <a:lnTo>
                        <a:pt x="41905" y="42248"/>
                      </a:lnTo>
                      <a:lnTo>
                        <a:pt x="15800" y="42248"/>
                      </a:lnTo>
                      <a:lnTo>
                        <a:pt x="9961" y="55644"/>
                      </a:lnTo>
                      <a:lnTo>
                        <a:pt x="0" y="55644"/>
                      </a:lnTo>
                      <a:lnTo>
                        <a:pt x="24387" y="0"/>
                      </a:lnTo>
                      <a:close/>
                      <a:moveTo>
                        <a:pt x="38127" y="33661"/>
                      </a:moveTo>
                      <a:lnTo>
                        <a:pt x="28509" y="11678"/>
                      </a:lnTo>
                      <a:lnTo>
                        <a:pt x="18891" y="33661"/>
                      </a:lnTo>
                      <a:lnTo>
                        <a:pt x="38127" y="33661"/>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79" name="Google Shape;179;p50"/>
                <p:cNvSpPr/>
                <p:nvPr/>
              </p:nvSpPr>
              <p:spPr>
                <a:xfrm>
                  <a:off x="6012251" y="808155"/>
                  <a:ext cx="42591" cy="55300"/>
                </a:xfrm>
                <a:custGeom>
                  <a:avLst/>
                  <a:gdLst/>
                  <a:ahLst/>
                  <a:cxnLst/>
                  <a:rect l="l" t="t" r="r" b="b"/>
                  <a:pathLst>
                    <a:path w="42591" h="55300" extrusionOk="0">
                      <a:moveTo>
                        <a:pt x="0" y="0"/>
                      </a:moveTo>
                      <a:lnTo>
                        <a:pt x="21639" y="0"/>
                      </a:lnTo>
                      <a:cubicBezTo>
                        <a:pt x="34692" y="0"/>
                        <a:pt x="42592" y="7213"/>
                        <a:pt x="42592" y="18548"/>
                      </a:cubicBezTo>
                      <a:lnTo>
                        <a:pt x="42592" y="18548"/>
                      </a:lnTo>
                      <a:cubicBezTo>
                        <a:pt x="42592" y="30913"/>
                        <a:pt x="32631" y="37439"/>
                        <a:pt x="20609" y="37439"/>
                      </a:cubicBezTo>
                      <a:lnTo>
                        <a:pt x="9617" y="37439"/>
                      </a:lnTo>
                      <a:lnTo>
                        <a:pt x="9617" y="55300"/>
                      </a:lnTo>
                      <a:lnTo>
                        <a:pt x="0" y="55300"/>
                      </a:lnTo>
                      <a:lnTo>
                        <a:pt x="0" y="0"/>
                      </a:lnTo>
                      <a:lnTo>
                        <a:pt x="0" y="0"/>
                      </a:lnTo>
                      <a:close/>
                      <a:moveTo>
                        <a:pt x="20952" y="28852"/>
                      </a:moveTo>
                      <a:cubicBezTo>
                        <a:pt x="28166" y="28852"/>
                        <a:pt x="32974" y="24731"/>
                        <a:pt x="32974" y="18891"/>
                      </a:cubicBezTo>
                      <a:lnTo>
                        <a:pt x="32974" y="18891"/>
                      </a:lnTo>
                      <a:cubicBezTo>
                        <a:pt x="32974" y="12365"/>
                        <a:pt x="28166" y="8930"/>
                        <a:pt x="20952" y="8930"/>
                      </a:cubicBezTo>
                      <a:lnTo>
                        <a:pt x="9617" y="8930"/>
                      </a:lnTo>
                      <a:lnTo>
                        <a:pt x="9617" y="28852"/>
                      </a:lnTo>
                      <a:lnTo>
                        <a:pt x="20952" y="28852"/>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80" name="Google Shape;180;p50"/>
                <p:cNvSpPr/>
                <p:nvPr/>
              </p:nvSpPr>
              <p:spPr>
                <a:xfrm>
                  <a:off x="6077513" y="808155"/>
                  <a:ext cx="9617" cy="55300"/>
                </a:xfrm>
                <a:custGeom>
                  <a:avLst/>
                  <a:gdLst/>
                  <a:ahLst/>
                  <a:cxnLst/>
                  <a:rect l="l" t="t" r="r" b="b"/>
                  <a:pathLst>
                    <a:path w="9617" h="55300" extrusionOk="0">
                      <a:moveTo>
                        <a:pt x="0" y="0"/>
                      </a:moveTo>
                      <a:lnTo>
                        <a:pt x="9617" y="0"/>
                      </a:lnTo>
                      <a:lnTo>
                        <a:pt x="9617" y="55300"/>
                      </a:lnTo>
                      <a:lnTo>
                        <a:pt x="0" y="5530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81" name="Google Shape;181;p50"/>
                <p:cNvSpPr/>
                <p:nvPr/>
              </p:nvSpPr>
              <p:spPr>
                <a:xfrm>
                  <a:off x="6109800" y="808155"/>
                  <a:ext cx="44995" cy="55300"/>
                </a:xfrm>
                <a:custGeom>
                  <a:avLst/>
                  <a:gdLst/>
                  <a:ahLst/>
                  <a:cxnLst/>
                  <a:rect l="l" t="t" r="r" b="b"/>
                  <a:pathLst>
                    <a:path w="44995" h="55300" extrusionOk="0">
                      <a:moveTo>
                        <a:pt x="17517" y="8930"/>
                      </a:moveTo>
                      <a:lnTo>
                        <a:pt x="0" y="8930"/>
                      </a:lnTo>
                      <a:lnTo>
                        <a:pt x="0" y="0"/>
                      </a:lnTo>
                      <a:lnTo>
                        <a:pt x="44996" y="0"/>
                      </a:lnTo>
                      <a:lnTo>
                        <a:pt x="44996" y="8930"/>
                      </a:lnTo>
                      <a:lnTo>
                        <a:pt x="27479" y="8930"/>
                      </a:lnTo>
                      <a:lnTo>
                        <a:pt x="27479" y="55300"/>
                      </a:lnTo>
                      <a:lnTo>
                        <a:pt x="17517" y="55300"/>
                      </a:lnTo>
                      <a:lnTo>
                        <a:pt x="17517" y="893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82" name="Google Shape;182;p50"/>
                <p:cNvSpPr/>
                <p:nvPr/>
              </p:nvSpPr>
              <p:spPr>
                <a:xfrm>
                  <a:off x="6164757" y="807812"/>
                  <a:ext cx="57704" cy="55643"/>
                </a:xfrm>
                <a:custGeom>
                  <a:avLst/>
                  <a:gdLst/>
                  <a:ahLst/>
                  <a:cxnLst/>
                  <a:rect l="l" t="t" r="r" b="b"/>
                  <a:pathLst>
                    <a:path w="57704" h="55643" extrusionOk="0">
                      <a:moveTo>
                        <a:pt x="24387" y="0"/>
                      </a:moveTo>
                      <a:lnTo>
                        <a:pt x="33318" y="0"/>
                      </a:lnTo>
                      <a:lnTo>
                        <a:pt x="57705" y="55644"/>
                      </a:lnTo>
                      <a:lnTo>
                        <a:pt x="47400" y="55644"/>
                      </a:lnTo>
                      <a:lnTo>
                        <a:pt x="41905" y="42248"/>
                      </a:lnTo>
                      <a:lnTo>
                        <a:pt x="15800" y="42248"/>
                      </a:lnTo>
                      <a:lnTo>
                        <a:pt x="9961" y="55644"/>
                      </a:lnTo>
                      <a:lnTo>
                        <a:pt x="0" y="55644"/>
                      </a:lnTo>
                      <a:lnTo>
                        <a:pt x="24387" y="0"/>
                      </a:lnTo>
                      <a:close/>
                      <a:moveTo>
                        <a:pt x="38470" y="33661"/>
                      </a:moveTo>
                      <a:lnTo>
                        <a:pt x="28852" y="11678"/>
                      </a:lnTo>
                      <a:lnTo>
                        <a:pt x="19235" y="33661"/>
                      </a:lnTo>
                      <a:lnTo>
                        <a:pt x="38470" y="33661"/>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83" name="Google Shape;183;p50"/>
                <p:cNvSpPr/>
                <p:nvPr/>
              </p:nvSpPr>
              <p:spPr>
                <a:xfrm>
                  <a:off x="6243758" y="808155"/>
                  <a:ext cx="38813" cy="55300"/>
                </a:xfrm>
                <a:custGeom>
                  <a:avLst/>
                  <a:gdLst/>
                  <a:ahLst/>
                  <a:cxnLst/>
                  <a:rect l="l" t="t" r="r" b="b"/>
                  <a:pathLst>
                    <a:path w="38813" h="55300" extrusionOk="0">
                      <a:moveTo>
                        <a:pt x="0" y="0"/>
                      </a:moveTo>
                      <a:lnTo>
                        <a:pt x="9617" y="0"/>
                      </a:lnTo>
                      <a:lnTo>
                        <a:pt x="9617" y="46370"/>
                      </a:lnTo>
                      <a:lnTo>
                        <a:pt x="38813" y="46370"/>
                      </a:lnTo>
                      <a:lnTo>
                        <a:pt x="38813" y="55300"/>
                      </a:lnTo>
                      <a:lnTo>
                        <a:pt x="0" y="5530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84" name="Google Shape;184;p50"/>
                <p:cNvSpPr/>
                <p:nvPr/>
              </p:nvSpPr>
              <p:spPr>
                <a:xfrm>
                  <a:off x="6340619" y="808155"/>
                  <a:ext cx="9617" cy="55300"/>
                </a:xfrm>
                <a:custGeom>
                  <a:avLst/>
                  <a:gdLst/>
                  <a:ahLst/>
                  <a:cxnLst/>
                  <a:rect l="l" t="t" r="r" b="b"/>
                  <a:pathLst>
                    <a:path w="9617" h="55300" extrusionOk="0">
                      <a:moveTo>
                        <a:pt x="0" y="0"/>
                      </a:moveTo>
                      <a:lnTo>
                        <a:pt x="9617" y="0"/>
                      </a:lnTo>
                      <a:lnTo>
                        <a:pt x="9617" y="55300"/>
                      </a:lnTo>
                      <a:lnTo>
                        <a:pt x="0" y="5530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85" name="Google Shape;185;p50"/>
                <p:cNvSpPr/>
                <p:nvPr/>
              </p:nvSpPr>
              <p:spPr>
                <a:xfrm>
                  <a:off x="6377028" y="808155"/>
                  <a:ext cx="54269" cy="55643"/>
                </a:xfrm>
                <a:custGeom>
                  <a:avLst/>
                  <a:gdLst/>
                  <a:ahLst/>
                  <a:cxnLst/>
                  <a:rect l="l" t="t" r="r" b="b"/>
                  <a:pathLst>
                    <a:path w="54269" h="55643" extrusionOk="0">
                      <a:moveTo>
                        <a:pt x="0" y="0"/>
                      </a:moveTo>
                      <a:lnTo>
                        <a:pt x="10304" y="0"/>
                      </a:lnTo>
                      <a:lnTo>
                        <a:pt x="27135" y="26104"/>
                      </a:lnTo>
                      <a:lnTo>
                        <a:pt x="43966" y="0"/>
                      </a:lnTo>
                      <a:lnTo>
                        <a:pt x="54270" y="0"/>
                      </a:lnTo>
                      <a:lnTo>
                        <a:pt x="54270" y="55300"/>
                      </a:lnTo>
                      <a:lnTo>
                        <a:pt x="44653" y="55300"/>
                      </a:lnTo>
                      <a:lnTo>
                        <a:pt x="44653" y="15800"/>
                      </a:lnTo>
                      <a:lnTo>
                        <a:pt x="27135" y="41905"/>
                      </a:lnTo>
                      <a:lnTo>
                        <a:pt x="26791" y="41905"/>
                      </a:lnTo>
                      <a:lnTo>
                        <a:pt x="9617" y="16144"/>
                      </a:lnTo>
                      <a:lnTo>
                        <a:pt x="9617" y="55644"/>
                      </a:lnTo>
                      <a:lnTo>
                        <a:pt x="0" y="55644"/>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86" name="Google Shape;186;p50"/>
                <p:cNvSpPr/>
                <p:nvPr/>
              </p:nvSpPr>
              <p:spPr>
                <a:xfrm>
                  <a:off x="6457403" y="808155"/>
                  <a:ext cx="42591" cy="55300"/>
                </a:xfrm>
                <a:custGeom>
                  <a:avLst/>
                  <a:gdLst/>
                  <a:ahLst/>
                  <a:cxnLst/>
                  <a:rect l="l" t="t" r="r" b="b"/>
                  <a:pathLst>
                    <a:path w="42591" h="55300" extrusionOk="0">
                      <a:moveTo>
                        <a:pt x="0" y="0"/>
                      </a:moveTo>
                      <a:lnTo>
                        <a:pt x="21639" y="0"/>
                      </a:lnTo>
                      <a:cubicBezTo>
                        <a:pt x="34692" y="0"/>
                        <a:pt x="42592" y="7213"/>
                        <a:pt x="42592" y="18548"/>
                      </a:cubicBezTo>
                      <a:lnTo>
                        <a:pt x="42592" y="18548"/>
                      </a:lnTo>
                      <a:cubicBezTo>
                        <a:pt x="42592" y="30913"/>
                        <a:pt x="32631" y="37439"/>
                        <a:pt x="20609" y="37439"/>
                      </a:cubicBezTo>
                      <a:lnTo>
                        <a:pt x="9617" y="37439"/>
                      </a:lnTo>
                      <a:lnTo>
                        <a:pt x="9617" y="55300"/>
                      </a:lnTo>
                      <a:lnTo>
                        <a:pt x="0" y="55300"/>
                      </a:lnTo>
                      <a:lnTo>
                        <a:pt x="0" y="0"/>
                      </a:lnTo>
                      <a:lnTo>
                        <a:pt x="0" y="0"/>
                      </a:lnTo>
                      <a:close/>
                      <a:moveTo>
                        <a:pt x="20952" y="28852"/>
                      </a:moveTo>
                      <a:cubicBezTo>
                        <a:pt x="28165" y="28852"/>
                        <a:pt x="32974" y="24731"/>
                        <a:pt x="32974" y="18891"/>
                      </a:cubicBezTo>
                      <a:lnTo>
                        <a:pt x="32974" y="18891"/>
                      </a:lnTo>
                      <a:cubicBezTo>
                        <a:pt x="32974" y="12365"/>
                        <a:pt x="28165" y="8930"/>
                        <a:pt x="20952" y="8930"/>
                      </a:cubicBezTo>
                      <a:lnTo>
                        <a:pt x="9617" y="8930"/>
                      </a:lnTo>
                      <a:lnTo>
                        <a:pt x="9617" y="28852"/>
                      </a:lnTo>
                      <a:lnTo>
                        <a:pt x="20952" y="28852"/>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87" name="Google Shape;187;p50"/>
                <p:cNvSpPr/>
                <p:nvPr/>
              </p:nvSpPr>
              <p:spPr>
                <a:xfrm>
                  <a:off x="6511673" y="807812"/>
                  <a:ext cx="57704" cy="55643"/>
                </a:xfrm>
                <a:custGeom>
                  <a:avLst/>
                  <a:gdLst/>
                  <a:ahLst/>
                  <a:cxnLst/>
                  <a:rect l="l" t="t" r="r" b="b"/>
                  <a:pathLst>
                    <a:path w="57704" h="55643" extrusionOk="0">
                      <a:moveTo>
                        <a:pt x="24387" y="0"/>
                      </a:moveTo>
                      <a:lnTo>
                        <a:pt x="33318" y="0"/>
                      </a:lnTo>
                      <a:lnTo>
                        <a:pt x="57705" y="55644"/>
                      </a:lnTo>
                      <a:lnTo>
                        <a:pt x="47400" y="55644"/>
                      </a:lnTo>
                      <a:lnTo>
                        <a:pt x="41905" y="42248"/>
                      </a:lnTo>
                      <a:lnTo>
                        <a:pt x="15800" y="42248"/>
                      </a:lnTo>
                      <a:lnTo>
                        <a:pt x="9961" y="55644"/>
                      </a:lnTo>
                      <a:lnTo>
                        <a:pt x="0" y="55644"/>
                      </a:lnTo>
                      <a:lnTo>
                        <a:pt x="24387" y="0"/>
                      </a:lnTo>
                      <a:close/>
                      <a:moveTo>
                        <a:pt x="38470" y="33661"/>
                      </a:moveTo>
                      <a:lnTo>
                        <a:pt x="28852" y="11678"/>
                      </a:lnTo>
                      <a:lnTo>
                        <a:pt x="19235" y="33661"/>
                      </a:lnTo>
                      <a:lnTo>
                        <a:pt x="38470" y="33661"/>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88" name="Google Shape;188;p50"/>
                <p:cNvSpPr/>
                <p:nvPr/>
              </p:nvSpPr>
              <p:spPr>
                <a:xfrm>
                  <a:off x="6584835" y="807125"/>
                  <a:ext cx="50491" cy="57024"/>
                </a:xfrm>
                <a:custGeom>
                  <a:avLst/>
                  <a:gdLst/>
                  <a:ahLst/>
                  <a:cxnLst/>
                  <a:rect l="l" t="t" r="r" b="b"/>
                  <a:pathLst>
                    <a:path w="50491" h="57024" extrusionOk="0">
                      <a:moveTo>
                        <a:pt x="0" y="28852"/>
                      </a:moveTo>
                      <a:lnTo>
                        <a:pt x="0" y="28852"/>
                      </a:lnTo>
                      <a:cubicBezTo>
                        <a:pt x="0" y="13052"/>
                        <a:pt x="11678" y="0"/>
                        <a:pt x="28509" y="0"/>
                      </a:cubicBezTo>
                      <a:cubicBezTo>
                        <a:pt x="38813" y="0"/>
                        <a:pt x="44996" y="3435"/>
                        <a:pt x="50148" y="8587"/>
                      </a:cubicBezTo>
                      <a:lnTo>
                        <a:pt x="43966" y="15800"/>
                      </a:lnTo>
                      <a:cubicBezTo>
                        <a:pt x="39500" y="11678"/>
                        <a:pt x="34692" y="8931"/>
                        <a:pt x="28509" y="8931"/>
                      </a:cubicBezTo>
                      <a:cubicBezTo>
                        <a:pt x="17861" y="8931"/>
                        <a:pt x="10304" y="17518"/>
                        <a:pt x="10304" y="28509"/>
                      </a:cubicBezTo>
                      <a:lnTo>
                        <a:pt x="10304" y="28509"/>
                      </a:lnTo>
                      <a:cubicBezTo>
                        <a:pt x="10304" y="39500"/>
                        <a:pt x="17861" y="48087"/>
                        <a:pt x="28509" y="48087"/>
                      </a:cubicBezTo>
                      <a:cubicBezTo>
                        <a:pt x="35379" y="48087"/>
                        <a:pt x="39500" y="45340"/>
                        <a:pt x="44309" y="40874"/>
                      </a:cubicBezTo>
                      <a:lnTo>
                        <a:pt x="50492" y="47057"/>
                      </a:lnTo>
                      <a:cubicBezTo>
                        <a:pt x="44653" y="52896"/>
                        <a:pt x="38470" y="57018"/>
                        <a:pt x="28166" y="57018"/>
                      </a:cubicBezTo>
                      <a:cubicBezTo>
                        <a:pt x="12022" y="57361"/>
                        <a:pt x="0" y="44653"/>
                        <a:pt x="0" y="2885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89" name="Google Shape;189;p50"/>
                <p:cNvSpPr/>
                <p:nvPr/>
              </p:nvSpPr>
              <p:spPr>
                <a:xfrm>
                  <a:off x="6653531" y="808155"/>
                  <a:ext cx="44995" cy="55300"/>
                </a:xfrm>
                <a:custGeom>
                  <a:avLst/>
                  <a:gdLst/>
                  <a:ahLst/>
                  <a:cxnLst/>
                  <a:rect l="l" t="t" r="r" b="b"/>
                  <a:pathLst>
                    <a:path w="44995" h="55300" extrusionOk="0">
                      <a:moveTo>
                        <a:pt x="17517" y="8930"/>
                      </a:moveTo>
                      <a:lnTo>
                        <a:pt x="0" y="8930"/>
                      </a:lnTo>
                      <a:lnTo>
                        <a:pt x="0" y="0"/>
                      </a:lnTo>
                      <a:lnTo>
                        <a:pt x="44996" y="0"/>
                      </a:lnTo>
                      <a:lnTo>
                        <a:pt x="44996" y="8930"/>
                      </a:lnTo>
                      <a:lnTo>
                        <a:pt x="27479" y="8930"/>
                      </a:lnTo>
                      <a:lnTo>
                        <a:pt x="27479" y="55300"/>
                      </a:lnTo>
                      <a:lnTo>
                        <a:pt x="17517" y="55300"/>
                      </a:lnTo>
                      <a:lnTo>
                        <a:pt x="17517" y="893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90" name="Google Shape;190;p50"/>
                <p:cNvSpPr/>
                <p:nvPr/>
              </p:nvSpPr>
              <p:spPr>
                <a:xfrm>
                  <a:off x="6125944" y="895056"/>
                  <a:ext cx="26104" cy="33661"/>
                </a:xfrm>
                <a:custGeom>
                  <a:avLst/>
                  <a:gdLst/>
                  <a:ahLst/>
                  <a:cxnLst/>
                  <a:rect l="l" t="t" r="r" b="b"/>
                  <a:pathLst>
                    <a:path w="26104" h="33661" extrusionOk="0">
                      <a:moveTo>
                        <a:pt x="0" y="0"/>
                      </a:moveTo>
                      <a:lnTo>
                        <a:pt x="13396" y="0"/>
                      </a:lnTo>
                      <a:cubicBezTo>
                        <a:pt x="21296" y="0"/>
                        <a:pt x="26104" y="4465"/>
                        <a:pt x="26104" y="11335"/>
                      </a:cubicBezTo>
                      <a:lnTo>
                        <a:pt x="26104" y="11335"/>
                      </a:lnTo>
                      <a:cubicBezTo>
                        <a:pt x="26104" y="18891"/>
                        <a:pt x="19922" y="22670"/>
                        <a:pt x="12709" y="22670"/>
                      </a:cubicBezTo>
                      <a:lnTo>
                        <a:pt x="6183" y="22670"/>
                      </a:lnTo>
                      <a:lnTo>
                        <a:pt x="6183" y="33661"/>
                      </a:lnTo>
                      <a:lnTo>
                        <a:pt x="343" y="33661"/>
                      </a:lnTo>
                      <a:lnTo>
                        <a:pt x="0" y="0"/>
                      </a:lnTo>
                      <a:lnTo>
                        <a:pt x="0" y="0"/>
                      </a:lnTo>
                      <a:close/>
                      <a:moveTo>
                        <a:pt x="13052" y="17518"/>
                      </a:moveTo>
                      <a:cubicBezTo>
                        <a:pt x="17517" y="17518"/>
                        <a:pt x="20265" y="15113"/>
                        <a:pt x="20265" y="11335"/>
                      </a:cubicBezTo>
                      <a:lnTo>
                        <a:pt x="20265" y="11335"/>
                      </a:lnTo>
                      <a:cubicBezTo>
                        <a:pt x="20265" y="7557"/>
                        <a:pt x="17517" y="5152"/>
                        <a:pt x="13052" y="5152"/>
                      </a:cubicBezTo>
                      <a:lnTo>
                        <a:pt x="6183" y="5152"/>
                      </a:lnTo>
                      <a:lnTo>
                        <a:pt x="6183" y="17174"/>
                      </a:lnTo>
                      <a:lnTo>
                        <a:pt x="13052" y="17518"/>
                      </a:lnTo>
                      <a:lnTo>
                        <a:pt x="13052" y="17518"/>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91" name="Google Shape;191;p50"/>
                <p:cNvSpPr/>
                <p:nvPr/>
              </p:nvSpPr>
              <p:spPr>
                <a:xfrm>
                  <a:off x="6159261" y="894712"/>
                  <a:ext cx="35035" cy="34004"/>
                </a:xfrm>
                <a:custGeom>
                  <a:avLst/>
                  <a:gdLst/>
                  <a:ahLst/>
                  <a:cxnLst/>
                  <a:rect l="l" t="t" r="r" b="b"/>
                  <a:pathLst>
                    <a:path w="35035" h="34004" extrusionOk="0">
                      <a:moveTo>
                        <a:pt x="14770" y="0"/>
                      </a:moveTo>
                      <a:lnTo>
                        <a:pt x="20265" y="0"/>
                      </a:lnTo>
                      <a:lnTo>
                        <a:pt x="35035" y="34005"/>
                      </a:lnTo>
                      <a:lnTo>
                        <a:pt x="28853" y="34005"/>
                      </a:lnTo>
                      <a:lnTo>
                        <a:pt x="25418" y="25761"/>
                      </a:lnTo>
                      <a:lnTo>
                        <a:pt x="9618" y="25761"/>
                      </a:lnTo>
                      <a:lnTo>
                        <a:pt x="6183" y="34005"/>
                      </a:lnTo>
                      <a:lnTo>
                        <a:pt x="0" y="34005"/>
                      </a:lnTo>
                      <a:lnTo>
                        <a:pt x="14770" y="0"/>
                      </a:lnTo>
                      <a:close/>
                      <a:moveTo>
                        <a:pt x="23357" y="20609"/>
                      </a:moveTo>
                      <a:lnTo>
                        <a:pt x="17518" y="7213"/>
                      </a:lnTo>
                      <a:lnTo>
                        <a:pt x="11678" y="20609"/>
                      </a:lnTo>
                      <a:lnTo>
                        <a:pt x="23357" y="20609"/>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92" name="Google Shape;192;p50"/>
                <p:cNvSpPr/>
                <p:nvPr/>
              </p:nvSpPr>
              <p:spPr>
                <a:xfrm>
                  <a:off x="6207349" y="895056"/>
                  <a:ext cx="28509" cy="33661"/>
                </a:xfrm>
                <a:custGeom>
                  <a:avLst/>
                  <a:gdLst/>
                  <a:ahLst/>
                  <a:cxnLst/>
                  <a:rect l="l" t="t" r="r" b="b"/>
                  <a:pathLst>
                    <a:path w="28509" h="33661" extrusionOk="0">
                      <a:moveTo>
                        <a:pt x="0" y="0"/>
                      </a:moveTo>
                      <a:lnTo>
                        <a:pt x="15113" y="0"/>
                      </a:lnTo>
                      <a:cubicBezTo>
                        <a:pt x="19235" y="0"/>
                        <a:pt x="22670" y="1374"/>
                        <a:pt x="24731" y="3435"/>
                      </a:cubicBezTo>
                      <a:cubicBezTo>
                        <a:pt x="26448" y="5152"/>
                        <a:pt x="27479" y="7900"/>
                        <a:pt x="27479" y="10648"/>
                      </a:cubicBezTo>
                      <a:lnTo>
                        <a:pt x="27479" y="10648"/>
                      </a:lnTo>
                      <a:cubicBezTo>
                        <a:pt x="27479" y="16144"/>
                        <a:pt x="24044" y="19578"/>
                        <a:pt x="19578" y="20952"/>
                      </a:cubicBezTo>
                      <a:lnTo>
                        <a:pt x="28509" y="33661"/>
                      </a:lnTo>
                      <a:lnTo>
                        <a:pt x="21639" y="33661"/>
                      </a:lnTo>
                      <a:lnTo>
                        <a:pt x="13396" y="21983"/>
                      </a:lnTo>
                      <a:lnTo>
                        <a:pt x="5839" y="21983"/>
                      </a:lnTo>
                      <a:lnTo>
                        <a:pt x="5839" y="33661"/>
                      </a:lnTo>
                      <a:lnTo>
                        <a:pt x="0" y="33661"/>
                      </a:lnTo>
                      <a:lnTo>
                        <a:pt x="0" y="0"/>
                      </a:lnTo>
                      <a:lnTo>
                        <a:pt x="0" y="0"/>
                      </a:lnTo>
                      <a:close/>
                      <a:moveTo>
                        <a:pt x="14426" y="16487"/>
                      </a:moveTo>
                      <a:cubicBezTo>
                        <a:pt x="18548" y="16487"/>
                        <a:pt x="21296" y="14426"/>
                        <a:pt x="21296" y="10991"/>
                      </a:cubicBezTo>
                      <a:lnTo>
                        <a:pt x="21296" y="10991"/>
                      </a:lnTo>
                      <a:cubicBezTo>
                        <a:pt x="21296" y="7213"/>
                        <a:pt x="18548" y="5496"/>
                        <a:pt x="14426" y="5496"/>
                      </a:cubicBezTo>
                      <a:lnTo>
                        <a:pt x="5839" y="5496"/>
                      </a:lnTo>
                      <a:lnTo>
                        <a:pt x="5839" y="16831"/>
                      </a:lnTo>
                      <a:lnTo>
                        <a:pt x="14426" y="16487"/>
                      </a:lnTo>
                      <a:lnTo>
                        <a:pt x="14426" y="1648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93" name="Google Shape;193;p50"/>
                <p:cNvSpPr/>
                <p:nvPr/>
              </p:nvSpPr>
              <p:spPr>
                <a:xfrm>
                  <a:off x="6246849" y="895056"/>
                  <a:ext cx="27478" cy="33661"/>
                </a:xfrm>
                <a:custGeom>
                  <a:avLst/>
                  <a:gdLst/>
                  <a:ahLst/>
                  <a:cxnLst/>
                  <a:rect l="l" t="t" r="r" b="b"/>
                  <a:pathLst>
                    <a:path w="27478" h="33661" extrusionOk="0">
                      <a:moveTo>
                        <a:pt x="10648" y="5496"/>
                      </a:moveTo>
                      <a:lnTo>
                        <a:pt x="0" y="5496"/>
                      </a:lnTo>
                      <a:lnTo>
                        <a:pt x="0" y="0"/>
                      </a:lnTo>
                      <a:lnTo>
                        <a:pt x="27479" y="0"/>
                      </a:lnTo>
                      <a:lnTo>
                        <a:pt x="27479" y="5496"/>
                      </a:lnTo>
                      <a:lnTo>
                        <a:pt x="16831" y="5496"/>
                      </a:lnTo>
                      <a:lnTo>
                        <a:pt x="16831" y="33661"/>
                      </a:lnTo>
                      <a:lnTo>
                        <a:pt x="10991" y="33661"/>
                      </a:lnTo>
                      <a:lnTo>
                        <a:pt x="10991" y="5496"/>
                      </a:lnTo>
                      <a:lnTo>
                        <a:pt x="10648" y="5496"/>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94" name="Google Shape;194;p50"/>
                <p:cNvSpPr/>
                <p:nvPr/>
              </p:nvSpPr>
              <p:spPr>
                <a:xfrm>
                  <a:off x="6287380" y="895056"/>
                  <a:ext cx="29539" cy="33661"/>
                </a:xfrm>
                <a:custGeom>
                  <a:avLst/>
                  <a:gdLst/>
                  <a:ahLst/>
                  <a:cxnLst/>
                  <a:rect l="l" t="t" r="r" b="b"/>
                  <a:pathLst>
                    <a:path w="29539" h="33661" extrusionOk="0">
                      <a:moveTo>
                        <a:pt x="0" y="0"/>
                      </a:moveTo>
                      <a:lnTo>
                        <a:pt x="5496" y="0"/>
                      </a:lnTo>
                      <a:lnTo>
                        <a:pt x="23700" y="23357"/>
                      </a:lnTo>
                      <a:lnTo>
                        <a:pt x="23700" y="0"/>
                      </a:lnTo>
                      <a:lnTo>
                        <a:pt x="29539" y="0"/>
                      </a:lnTo>
                      <a:lnTo>
                        <a:pt x="29539" y="33661"/>
                      </a:lnTo>
                      <a:lnTo>
                        <a:pt x="24730" y="33661"/>
                      </a:lnTo>
                      <a:lnTo>
                        <a:pt x="6183" y="9617"/>
                      </a:lnTo>
                      <a:lnTo>
                        <a:pt x="6183" y="33661"/>
                      </a:lnTo>
                      <a:lnTo>
                        <a:pt x="343" y="33661"/>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95" name="Google Shape;195;p50"/>
                <p:cNvSpPr/>
                <p:nvPr/>
              </p:nvSpPr>
              <p:spPr>
                <a:xfrm>
                  <a:off x="6332719" y="895056"/>
                  <a:ext cx="25417" cy="32974"/>
                </a:xfrm>
                <a:custGeom>
                  <a:avLst/>
                  <a:gdLst/>
                  <a:ahLst/>
                  <a:cxnLst/>
                  <a:rect l="l" t="t" r="r" b="b"/>
                  <a:pathLst>
                    <a:path w="25417" h="32974" extrusionOk="0">
                      <a:moveTo>
                        <a:pt x="0" y="0"/>
                      </a:moveTo>
                      <a:lnTo>
                        <a:pt x="25074" y="0"/>
                      </a:lnTo>
                      <a:lnTo>
                        <a:pt x="25074" y="5152"/>
                      </a:lnTo>
                      <a:lnTo>
                        <a:pt x="6183" y="5152"/>
                      </a:lnTo>
                      <a:lnTo>
                        <a:pt x="6183" y="13739"/>
                      </a:lnTo>
                      <a:lnTo>
                        <a:pt x="23013" y="13739"/>
                      </a:lnTo>
                      <a:lnTo>
                        <a:pt x="23013" y="18891"/>
                      </a:lnTo>
                      <a:lnTo>
                        <a:pt x="6183" y="18891"/>
                      </a:lnTo>
                      <a:lnTo>
                        <a:pt x="6183" y="27822"/>
                      </a:lnTo>
                      <a:lnTo>
                        <a:pt x="25418" y="27822"/>
                      </a:lnTo>
                      <a:lnTo>
                        <a:pt x="25418" y="32974"/>
                      </a:lnTo>
                      <a:lnTo>
                        <a:pt x="344" y="32974"/>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96" name="Google Shape;196;p50"/>
                <p:cNvSpPr/>
                <p:nvPr/>
              </p:nvSpPr>
              <p:spPr>
                <a:xfrm>
                  <a:off x="6372220" y="895056"/>
                  <a:ext cx="28509" cy="33661"/>
                </a:xfrm>
                <a:custGeom>
                  <a:avLst/>
                  <a:gdLst/>
                  <a:ahLst/>
                  <a:cxnLst/>
                  <a:rect l="l" t="t" r="r" b="b"/>
                  <a:pathLst>
                    <a:path w="28509" h="33661" extrusionOk="0">
                      <a:moveTo>
                        <a:pt x="0" y="0"/>
                      </a:moveTo>
                      <a:lnTo>
                        <a:pt x="15113" y="0"/>
                      </a:lnTo>
                      <a:cubicBezTo>
                        <a:pt x="19235" y="0"/>
                        <a:pt x="22670" y="1374"/>
                        <a:pt x="24731" y="3435"/>
                      </a:cubicBezTo>
                      <a:cubicBezTo>
                        <a:pt x="26448" y="5152"/>
                        <a:pt x="27479" y="7900"/>
                        <a:pt x="27479" y="10648"/>
                      </a:cubicBezTo>
                      <a:lnTo>
                        <a:pt x="27479" y="10648"/>
                      </a:lnTo>
                      <a:cubicBezTo>
                        <a:pt x="27479" y="16144"/>
                        <a:pt x="24044" y="19578"/>
                        <a:pt x="19578" y="20952"/>
                      </a:cubicBezTo>
                      <a:lnTo>
                        <a:pt x="28509" y="33661"/>
                      </a:lnTo>
                      <a:lnTo>
                        <a:pt x="21639" y="33661"/>
                      </a:lnTo>
                      <a:lnTo>
                        <a:pt x="13396" y="21983"/>
                      </a:lnTo>
                      <a:lnTo>
                        <a:pt x="5839" y="21983"/>
                      </a:lnTo>
                      <a:lnTo>
                        <a:pt x="5839" y="33661"/>
                      </a:lnTo>
                      <a:lnTo>
                        <a:pt x="0" y="33661"/>
                      </a:lnTo>
                      <a:lnTo>
                        <a:pt x="0" y="0"/>
                      </a:lnTo>
                      <a:lnTo>
                        <a:pt x="0" y="0"/>
                      </a:lnTo>
                      <a:close/>
                      <a:moveTo>
                        <a:pt x="14426" y="16487"/>
                      </a:moveTo>
                      <a:cubicBezTo>
                        <a:pt x="18548" y="16487"/>
                        <a:pt x="21296" y="14426"/>
                        <a:pt x="21296" y="10991"/>
                      </a:cubicBezTo>
                      <a:lnTo>
                        <a:pt x="21296" y="10991"/>
                      </a:lnTo>
                      <a:cubicBezTo>
                        <a:pt x="21296" y="7213"/>
                        <a:pt x="18548" y="5496"/>
                        <a:pt x="14426" y="5496"/>
                      </a:cubicBezTo>
                      <a:lnTo>
                        <a:pt x="5839" y="5496"/>
                      </a:lnTo>
                      <a:lnTo>
                        <a:pt x="5839" y="16831"/>
                      </a:lnTo>
                      <a:lnTo>
                        <a:pt x="14426" y="16487"/>
                      </a:lnTo>
                      <a:lnTo>
                        <a:pt x="14426" y="1648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197" name="Google Shape;197;p50"/>
                <p:cNvSpPr/>
                <p:nvPr/>
              </p:nvSpPr>
              <p:spPr>
                <a:xfrm>
                  <a:off x="6411720" y="895399"/>
                  <a:ext cx="25417" cy="34348"/>
                </a:xfrm>
                <a:custGeom>
                  <a:avLst/>
                  <a:gdLst/>
                  <a:ahLst/>
                  <a:cxnLst/>
                  <a:rect l="l" t="t" r="r" b="b"/>
                  <a:pathLst>
                    <a:path w="25417" h="34348" extrusionOk="0">
                      <a:moveTo>
                        <a:pt x="0" y="28509"/>
                      </a:moveTo>
                      <a:lnTo>
                        <a:pt x="3435" y="24387"/>
                      </a:lnTo>
                      <a:cubicBezTo>
                        <a:pt x="6526" y="27135"/>
                        <a:pt x="9961" y="28852"/>
                        <a:pt x="14083" y="28852"/>
                      </a:cubicBezTo>
                      <a:cubicBezTo>
                        <a:pt x="17861" y="28852"/>
                        <a:pt x="19922" y="27135"/>
                        <a:pt x="19922" y="24731"/>
                      </a:cubicBezTo>
                      <a:lnTo>
                        <a:pt x="19922" y="24731"/>
                      </a:lnTo>
                      <a:cubicBezTo>
                        <a:pt x="19922" y="22326"/>
                        <a:pt x="18548" y="20952"/>
                        <a:pt x="12365" y="19578"/>
                      </a:cubicBezTo>
                      <a:cubicBezTo>
                        <a:pt x="5152" y="17861"/>
                        <a:pt x="1031" y="15800"/>
                        <a:pt x="1031" y="9617"/>
                      </a:cubicBezTo>
                      <a:lnTo>
                        <a:pt x="1031" y="9617"/>
                      </a:lnTo>
                      <a:cubicBezTo>
                        <a:pt x="1031" y="3778"/>
                        <a:pt x="5839" y="0"/>
                        <a:pt x="12365" y="0"/>
                      </a:cubicBezTo>
                      <a:cubicBezTo>
                        <a:pt x="17174" y="0"/>
                        <a:pt x="21296" y="1374"/>
                        <a:pt x="24731" y="4122"/>
                      </a:cubicBezTo>
                      <a:lnTo>
                        <a:pt x="21639" y="8587"/>
                      </a:lnTo>
                      <a:cubicBezTo>
                        <a:pt x="18548" y="6183"/>
                        <a:pt x="15457" y="5152"/>
                        <a:pt x="12365" y="5152"/>
                      </a:cubicBezTo>
                      <a:cubicBezTo>
                        <a:pt x="8931" y="5152"/>
                        <a:pt x="6870" y="6870"/>
                        <a:pt x="6870" y="9274"/>
                      </a:cubicBezTo>
                      <a:lnTo>
                        <a:pt x="6870" y="9274"/>
                      </a:lnTo>
                      <a:cubicBezTo>
                        <a:pt x="6870" y="12022"/>
                        <a:pt x="8244" y="13052"/>
                        <a:pt x="14770" y="14426"/>
                      </a:cubicBezTo>
                      <a:cubicBezTo>
                        <a:pt x="21983" y="16144"/>
                        <a:pt x="25418" y="18548"/>
                        <a:pt x="25418" y="24387"/>
                      </a:cubicBezTo>
                      <a:lnTo>
                        <a:pt x="25418" y="24387"/>
                      </a:lnTo>
                      <a:cubicBezTo>
                        <a:pt x="25418" y="30570"/>
                        <a:pt x="20609" y="34348"/>
                        <a:pt x="13396" y="34348"/>
                      </a:cubicBezTo>
                      <a:cubicBezTo>
                        <a:pt x="8931" y="33661"/>
                        <a:pt x="4122" y="31944"/>
                        <a:pt x="0" y="28509"/>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grpSp>
      <p:pic>
        <p:nvPicPr>
          <p:cNvPr id="198" name="Google Shape;198;p50"/>
          <p:cNvPicPr preferRelativeResize="0"/>
          <p:nvPr/>
        </p:nvPicPr>
        <p:blipFill rotWithShape="1">
          <a:blip r:embed="rId2">
            <a:alphaModFix/>
          </a:blip>
          <a:srcRect/>
          <a:stretch/>
        </p:blipFill>
        <p:spPr>
          <a:xfrm>
            <a:off x="370709" y="417993"/>
            <a:ext cx="1552008" cy="74273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99"/>
        <p:cNvGrpSpPr/>
        <p:nvPr/>
      </p:nvGrpSpPr>
      <p:grpSpPr>
        <a:xfrm>
          <a:off x="0" y="0"/>
          <a:ext cx="0" cy="0"/>
          <a:chOff x="0" y="0"/>
          <a:chExt cx="0" cy="0"/>
        </a:xfrm>
      </p:grpSpPr>
      <p:sp>
        <p:nvSpPr>
          <p:cNvPr id="200" name="Google Shape;200;p11"/>
          <p:cNvSpPr txBox="1">
            <a:spLocks noGrp="1"/>
          </p:cNvSpPr>
          <p:nvPr>
            <p:ph type="title"/>
          </p:nvPr>
        </p:nvSpPr>
        <p:spPr>
          <a:xfrm>
            <a:off x="338328" y="495894"/>
            <a:ext cx="7552944" cy="652864"/>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000000"/>
              </a:buClr>
              <a:buSzPts val="1800"/>
              <a:buNone/>
              <a:defRPr/>
            </a:lvl1pPr>
            <a:lvl2pPr lvl="1" algn="ctr">
              <a:lnSpc>
                <a:spcPct val="80000"/>
              </a:lnSpc>
              <a:spcBef>
                <a:spcPts val="0"/>
              </a:spcBef>
              <a:spcAft>
                <a:spcPts val="0"/>
              </a:spcAft>
              <a:buClr>
                <a:srgbClr val="000000"/>
              </a:buClr>
              <a:buSzPts val="1800"/>
              <a:buNone/>
              <a:defRPr/>
            </a:lvl2pPr>
            <a:lvl3pPr lvl="2" algn="ctr">
              <a:lnSpc>
                <a:spcPct val="80000"/>
              </a:lnSpc>
              <a:spcBef>
                <a:spcPts val="0"/>
              </a:spcBef>
              <a:spcAft>
                <a:spcPts val="0"/>
              </a:spcAft>
              <a:buClr>
                <a:srgbClr val="000000"/>
              </a:buClr>
              <a:buSzPts val="1800"/>
              <a:buNone/>
              <a:defRPr/>
            </a:lvl3pPr>
            <a:lvl4pPr lvl="3" algn="ctr">
              <a:lnSpc>
                <a:spcPct val="80000"/>
              </a:lnSpc>
              <a:spcBef>
                <a:spcPts val="0"/>
              </a:spcBef>
              <a:spcAft>
                <a:spcPts val="0"/>
              </a:spcAft>
              <a:buClr>
                <a:srgbClr val="000000"/>
              </a:buClr>
              <a:buSzPts val="1800"/>
              <a:buNone/>
              <a:defRPr/>
            </a:lvl4pPr>
            <a:lvl5pPr lvl="4" algn="ctr">
              <a:lnSpc>
                <a:spcPct val="80000"/>
              </a:lnSpc>
              <a:spcBef>
                <a:spcPts val="0"/>
              </a:spcBef>
              <a:spcAft>
                <a:spcPts val="0"/>
              </a:spcAft>
              <a:buClr>
                <a:srgbClr val="000000"/>
              </a:buClr>
              <a:buSzPts val="1800"/>
              <a:buNone/>
              <a:defRPr/>
            </a:lvl5pPr>
            <a:lvl6pPr lvl="5" algn="ctr">
              <a:lnSpc>
                <a:spcPct val="80000"/>
              </a:lnSpc>
              <a:spcBef>
                <a:spcPts val="0"/>
              </a:spcBef>
              <a:spcAft>
                <a:spcPts val="0"/>
              </a:spcAft>
              <a:buClr>
                <a:srgbClr val="000000"/>
              </a:buClr>
              <a:buSzPts val="1800"/>
              <a:buNone/>
              <a:defRPr/>
            </a:lvl6pPr>
            <a:lvl7pPr lvl="6" algn="ctr">
              <a:lnSpc>
                <a:spcPct val="80000"/>
              </a:lnSpc>
              <a:spcBef>
                <a:spcPts val="0"/>
              </a:spcBef>
              <a:spcAft>
                <a:spcPts val="0"/>
              </a:spcAft>
              <a:buClr>
                <a:srgbClr val="000000"/>
              </a:buClr>
              <a:buSzPts val="1800"/>
              <a:buNone/>
              <a:defRPr/>
            </a:lvl7pPr>
            <a:lvl8pPr lvl="7" algn="ctr">
              <a:lnSpc>
                <a:spcPct val="80000"/>
              </a:lnSpc>
              <a:spcBef>
                <a:spcPts val="0"/>
              </a:spcBef>
              <a:spcAft>
                <a:spcPts val="0"/>
              </a:spcAft>
              <a:buClr>
                <a:srgbClr val="000000"/>
              </a:buClr>
              <a:buSzPts val="1800"/>
              <a:buNone/>
              <a:defRPr/>
            </a:lvl8pPr>
            <a:lvl9pPr lvl="8" algn="ctr">
              <a:lnSpc>
                <a:spcPct val="80000"/>
              </a:lnSpc>
              <a:spcBef>
                <a:spcPts val="0"/>
              </a:spcBef>
              <a:spcAft>
                <a:spcPts val="0"/>
              </a:spcAft>
              <a:buClr>
                <a:srgbClr val="000000"/>
              </a:buClr>
              <a:buSzPts val="1800"/>
              <a:buNone/>
              <a:defRPr/>
            </a:lvl9pPr>
          </a:lstStyle>
          <a:p>
            <a:endParaRPr/>
          </a:p>
        </p:txBody>
      </p:sp>
      <p:sp>
        <p:nvSpPr>
          <p:cNvPr id="201" name="Google Shape;201;p11"/>
          <p:cNvSpPr txBox="1">
            <a:spLocks noGrp="1"/>
          </p:cNvSpPr>
          <p:nvPr>
            <p:ph type="body" idx="1"/>
          </p:nvPr>
        </p:nvSpPr>
        <p:spPr>
          <a:xfrm>
            <a:off x="338042" y="1394993"/>
            <a:ext cx="7552944" cy="3595514"/>
          </a:xfrm>
          <a:prstGeom prst="rect">
            <a:avLst/>
          </a:prstGeom>
          <a:noFill/>
          <a:ln>
            <a:noFill/>
          </a:ln>
        </p:spPr>
        <p:txBody>
          <a:bodyPr spcFirstLastPara="1" wrap="square" lIns="91425" tIns="45700" rIns="91425" bIns="45700" anchor="t" anchorCtr="0">
            <a:noAutofit/>
          </a:bodyPr>
          <a:lstStyle>
            <a:lvl1pPr marL="308610" lvl="0" indent="-154305" algn="l">
              <a:lnSpc>
                <a:spcPct val="90000"/>
              </a:lnSpc>
              <a:spcBef>
                <a:spcPts val="675"/>
              </a:spcBef>
              <a:spcAft>
                <a:spcPts val="0"/>
              </a:spcAft>
              <a:buClr>
                <a:srgbClr val="000000"/>
              </a:buClr>
              <a:buSzPts val="1800"/>
              <a:buNone/>
              <a:defRPr/>
            </a:lvl1pPr>
            <a:lvl2pPr marL="617220" lvl="1" indent="-154305" algn="l">
              <a:lnSpc>
                <a:spcPct val="90000"/>
              </a:lnSpc>
              <a:spcBef>
                <a:spcPts val="675"/>
              </a:spcBef>
              <a:spcAft>
                <a:spcPts val="0"/>
              </a:spcAft>
              <a:buClr>
                <a:srgbClr val="000000"/>
              </a:buClr>
              <a:buSzPts val="1800"/>
              <a:buNone/>
              <a:defRPr/>
            </a:lvl2pPr>
            <a:lvl3pPr marL="925830" lvl="2" indent="-154305" algn="l">
              <a:lnSpc>
                <a:spcPct val="90000"/>
              </a:lnSpc>
              <a:spcBef>
                <a:spcPts val="675"/>
              </a:spcBef>
              <a:spcAft>
                <a:spcPts val="0"/>
              </a:spcAft>
              <a:buClr>
                <a:srgbClr val="000000"/>
              </a:buClr>
              <a:buSzPts val="1800"/>
              <a:buNone/>
              <a:defRPr/>
            </a:lvl3pPr>
            <a:lvl4pPr marL="1234440" lvl="3" indent="-154305" algn="l">
              <a:lnSpc>
                <a:spcPct val="90000"/>
              </a:lnSpc>
              <a:spcBef>
                <a:spcPts val="675"/>
              </a:spcBef>
              <a:spcAft>
                <a:spcPts val="0"/>
              </a:spcAft>
              <a:buClr>
                <a:srgbClr val="000000"/>
              </a:buClr>
              <a:buSzPts val="1800"/>
              <a:buNone/>
              <a:defRPr/>
            </a:lvl4pPr>
            <a:lvl5pPr marL="1543050" lvl="4" indent="-154305" algn="l">
              <a:lnSpc>
                <a:spcPct val="90000"/>
              </a:lnSpc>
              <a:spcBef>
                <a:spcPts val="675"/>
              </a:spcBef>
              <a:spcAft>
                <a:spcPts val="0"/>
              </a:spcAft>
              <a:buClr>
                <a:srgbClr val="000000"/>
              </a:buClr>
              <a:buSzPts val="1800"/>
              <a:buNone/>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US image">
  <p:cSld name="US image">
    <p:spTree>
      <p:nvGrpSpPr>
        <p:cNvPr id="1" name="Shape 202"/>
        <p:cNvGrpSpPr/>
        <p:nvPr/>
      </p:nvGrpSpPr>
      <p:grpSpPr>
        <a:xfrm>
          <a:off x="0" y="0"/>
          <a:ext cx="0" cy="0"/>
          <a:chOff x="0" y="0"/>
          <a:chExt cx="0" cy="0"/>
        </a:xfrm>
      </p:grpSpPr>
      <p:sp>
        <p:nvSpPr>
          <p:cNvPr id="203" name="Google Shape;203;p13"/>
          <p:cNvSpPr>
            <a:spLocks noGrp="1"/>
          </p:cNvSpPr>
          <p:nvPr>
            <p:ph type="pic" idx="2"/>
          </p:nvPr>
        </p:nvSpPr>
        <p:spPr>
          <a:xfrm>
            <a:off x="0" y="0"/>
            <a:ext cx="8229600" cy="5486400"/>
          </a:xfrm>
          <a:prstGeom prst="rect">
            <a:avLst/>
          </a:prstGeom>
          <a:noFill/>
          <a:ln>
            <a:noFill/>
          </a:ln>
        </p:spPr>
      </p:sp>
      <p:sp>
        <p:nvSpPr>
          <p:cNvPr id="204" name="Google Shape;204;p13"/>
          <p:cNvSpPr>
            <a:spLocks noGrp="1"/>
          </p:cNvSpPr>
          <p:nvPr>
            <p:ph type="pic" idx="3"/>
          </p:nvPr>
        </p:nvSpPr>
        <p:spPr>
          <a:xfrm>
            <a:off x="2140737" y="689852"/>
            <a:ext cx="3578313" cy="4796549"/>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Photo 7">
  <p:cSld name="1_Photo 7">
    <p:bg>
      <p:bgPr>
        <a:solidFill>
          <a:schemeClr val="dk1"/>
        </a:solidFill>
        <a:effectLst/>
      </p:bgPr>
    </p:bg>
    <p:spTree>
      <p:nvGrpSpPr>
        <p:cNvPr id="1" name="Shape 205"/>
        <p:cNvGrpSpPr/>
        <p:nvPr/>
      </p:nvGrpSpPr>
      <p:grpSpPr>
        <a:xfrm>
          <a:off x="0" y="0"/>
          <a:ext cx="0" cy="0"/>
          <a:chOff x="0" y="0"/>
          <a:chExt cx="0" cy="0"/>
        </a:xfrm>
      </p:grpSpPr>
      <p:pic>
        <p:nvPicPr>
          <p:cNvPr id="206" name="Google Shape;206;p14"/>
          <p:cNvPicPr preferRelativeResize="0"/>
          <p:nvPr/>
        </p:nvPicPr>
        <p:blipFill rotWithShape="1">
          <a:blip r:embed="rId2">
            <a:alphaModFix/>
          </a:blip>
          <a:srcRect/>
          <a:stretch/>
        </p:blipFill>
        <p:spPr>
          <a:xfrm>
            <a:off x="370709" y="417993"/>
            <a:ext cx="1552008" cy="74273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411480" y="426720"/>
            <a:ext cx="7406640" cy="792480"/>
          </a:xfrm>
          <a:prstGeom prst="rect">
            <a:avLst/>
          </a:prstGeom>
          <a:noFill/>
          <a:ln>
            <a:noFill/>
          </a:ln>
        </p:spPr>
        <p:txBody>
          <a:bodyPr spcFirstLastPara="1" wrap="square" lIns="78350" tIns="39175" rIns="78350" bIns="39175" anchor="ctr" anchorCtr="0"/>
          <a:lstStyle>
            <a:lvl1pPr marR="0" lvl="0" algn="l" rtl="0">
              <a:lnSpc>
                <a:spcPct val="100000"/>
              </a:lnSpc>
              <a:spcBef>
                <a:spcPts val="0"/>
              </a:spcBef>
              <a:spcAft>
                <a:spcPts val="0"/>
              </a:spcAft>
              <a:buClr>
                <a:schemeClr val="dk2"/>
              </a:buClr>
              <a:buSzPts val="3400"/>
              <a:buFont typeface="Corbel"/>
              <a:buNone/>
              <a:defRPr sz="3400" b="0" i="0" u="none" strike="noStrike" cap="none">
                <a:solidFill>
                  <a:schemeClr val="dk2"/>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Google Shape;33;p5"/>
          <p:cNvSpPr txBox="1">
            <a:spLocks noGrp="1"/>
          </p:cNvSpPr>
          <p:nvPr>
            <p:ph type="body" idx="1"/>
          </p:nvPr>
        </p:nvSpPr>
        <p:spPr>
          <a:xfrm>
            <a:off x="411480" y="1338682"/>
            <a:ext cx="3634740" cy="3774643"/>
          </a:xfrm>
          <a:prstGeom prst="rect">
            <a:avLst/>
          </a:prstGeom>
          <a:noFill/>
          <a:ln>
            <a:noFill/>
          </a:ln>
        </p:spPr>
        <p:txBody>
          <a:bodyPr spcFirstLastPara="1" wrap="square" lIns="78350" tIns="39175" rIns="78350" bIns="39175" anchor="t" anchorCtr="0"/>
          <a:lstStyle>
            <a:lvl1pPr marL="457200" marR="0" lvl="0"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Corbel"/>
                <a:ea typeface="Corbel"/>
                <a:cs typeface="Corbel"/>
                <a:sym typeface="Corbel"/>
              </a:defRPr>
            </a:lvl1pPr>
            <a:lvl2pPr marL="914400" marR="0" lvl="1" indent="-341947" algn="l" rtl="0">
              <a:lnSpc>
                <a:spcPct val="100000"/>
              </a:lnSpc>
              <a:spcBef>
                <a:spcPts val="420"/>
              </a:spcBef>
              <a:spcAft>
                <a:spcPts val="0"/>
              </a:spcAft>
              <a:buClr>
                <a:schemeClr val="accent1"/>
              </a:buClr>
              <a:buSzPts val="1785"/>
              <a:buFont typeface="Arial"/>
              <a:buChar char="•"/>
              <a:defRPr sz="2100" b="0" i="0" u="none" strike="noStrike" cap="none">
                <a:solidFill>
                  <a:schemeClr val="dk1"/>
                </a:solidFill>
                <a:latin typeface="Corbel"/>
                <a:ea typeface="Corbel"/>
                <a:cs typeface="Corbel"/>
                <a:sym typeface="Corbel"/>
              </a:defRPr>
            </a:lvl2pPr>
            <a:lvl3pPr marL="1371600" marR="0" lvl="2" indent="-325755" algn="l" rtl="0">
              <a:lnSpc>
                <a:spcPct val="100000"/>
              </a:lnSpc>
              <a:spcBef>
                <a:spcPts val="340"/>
              </a:spcBef>
              <a:spcAft>
                <a:spcPts val="0"/>
              </a:spcAft>
              <a:buClr>
                <a:schemeClr val="accent1"/>
              </a:buClr>
              <a:buSzPts val="1530"/>
              <a:buFont typeface="Arial"/>
              <a:buChar char="•"/>
              <a:defRPr sz="1700" b="0" i="0" u="none" strike="noStrike" cap="none">
                <a:solidFill>
                  <a:schemeClr val="dk1"/>
                </a:solidFill>
                <a:latin typeface="Corbel"/>
                <a:ea typeface="Corbel"/>
                <a:cs typeface="Corbel"/>
                <a:sym typeface="Corbel"/>
              </a:defRPr>
            </a:lvl3pPr>
            <a:lvl4pPr marL="1828800" marR="0" lvl="3" indent="-323850" algn="l" rtl="0">
              <a:lnSpc>
                <a:spcPct val="100000"/>
              </a:lnSpc>
              <a:spcBef>
                <a:spcPts val="300"/>
              </a:spcBef>
              <a:spcAft>
                <a:spcPts val="0"/>
              </a:spcAft>
              <a:buClr>
                <a:schemeClr val="accent1"/>
              </a:buClr>
              <a:buSzPts val="1500"/>
              <a:buFont typeface="Arial"/>
              <a:buChar char="•"/>
              <a:defRPr sz="1500" b="0" i="0" u="none" strike="noStrike" cap="none">
                <a:solidFill>
                  <a:schemeClr val="dk1"/>
                </a:solidFill>
                <a:latin typeface="Corbel"/>
                <a:ea typeface="Corbel"/>
                <a:cs typeface="Corbel"/>
                <a:sym typeface="Corbel"/>
              </a:defRPr>
            </a:lvl4pPr>
            <a:lvl5pPr marL="2286000" marR="0" lvl="4" indent="-323850" algn="l" rtl="0">
              <a:lnSpc>
                <a:spcPct val="100000"/>
              </a:lnSpc>
              <a:spcBef>
                <a:spcPts val="300"/>
              </a:spcBef>
              <a:spcAft>
                <a:spcPts val="0"/>
              </a:spcAft>
              <a:buClr>
                <a:schemeClr val="accent1"/>
              </a:buClr>
              <a:buSzPts val="1500"/>
              <a:buFont typeface="Arial"/>
              <a:buChar char="•"/>
              <a:defRPr sz="1500" b="0" i="0" u="none" strike="noStrike" cap="none">
                <a:solidFill>
                  <a:schemeClr val="dk1"/>
                </a:solidFill>
                <a:latin typeface="Corbel"/>
                <a:ea typeface="Corbel"/>
                <a:cs typeface="Corbel"/>
                <a:sym typeface="Corbel"/>
              </a:defRPr>
            </a:lvl5pPr>
            <a:lvl6pPr marL="2743200" marR="0" lvl="5" indent="-323850" algn="l" rtl="0">
              <a:lnSpc>
                <a:spcPct val="100000"/>
              </a:lnSpc>
              <a:spcBef>
                <a:spcPts val="300"/>
              </a:spcBef>
              <a:spcAft>
                <a:spcPts val="0"/>
              </a:spcAft>
              <a:buClr>
                <a:schemeClr val="accent1"/>
              </a:buClr>
              <a:buSzPts val="1500"/>
              <a:buFont typeface="Arial"/>
              <a:buChar char="•"/>
              <a:defRPr sz="1500" b="0" i="0" u="none" strike="noStrike" cap="none">
                <a:solidFill>
                  <a:schemeClr val="dk1"/>
                </a:solidFill>
                <a:latin typeface="Corbel"/>
                <a:ea typeface="Corbel"/>
                <a:cs typeface="Corbel"/>
                <a:sym typeface="Corbel"/>
              </a:defRPr>
            </a:lvl6pPr>
            <a:lvl7pPr marL="3200400" marR="0" lvl="6" indent="-323850" algn="l" rtl="0">
              <a:lnSpc>
                <a:spcPct val="100000"/>
              </a:lnSpc>
              <a:spcBef>
                <a:spcPts val="300"/>
              </a:spcBef>
              <a:spcAft>
                <a:spcPts val="0"/>
              </a:spcAft>
              <a:buClr>
                <a:schemeClr val="accent1"/>
              </a:buClr>
              <a:buSzPts val="1500"/>
              <a:buFont typeface="Arial"/>
              <a:buChar char="•"/>
              <a:defRPr sz="1500" b="0" i="0" u="none" strike="noStrike" cap="none">
                <a:solidFill>
                  <a:schemeClr val="dk1"/>
                </a:solidFill>
                <a:latin typeface="Corbel"/>
                <a:ea typeface="Corbel"/>
                <a:cs typeface="Corbel"/>
                <a:sym typeface="Corbel"/>
              </a:defRPr>
            </a:lvl7pPr>
            <a:lvl8pPr marL="3657600" marR="0" lvl="7" indent="-323850" algn="l" rtl="0">
              <a:lnSpc>
                <a:spcPct val="100000"/>
              </a:lnSpc>
              <a:spcBef>
                <a:spcPts val="300"/>
              </a:spcBef>
              <a:spcAft>
                <a:spcPts val="0"/>
              </a:spcAft>
              <a:buClr>
                <a:schemeClr val="accent1"/>
              </a:buClr>
              <a:buSzPts val="1500"/>
              <a:buFont typeface="Arial"/>
              <a:buChar char="•"/>
              <a:defRPr sz="1500" b="0" i="0" u="none" strike="noStrike" cap="none">
                <a:solidFill>
                  <a:schemeClr val="dk1"/>
                </a:solidFill>
                <a:latin typeface="Corbel"/>
                <a:ea typeface="Corbel"/>
                <a:cs typeface="Corbel"/>
                <a:sym typeface="Corbel"/>
              </a:defRPr>
            </a:lvl8pPr>
            <a:lvl9pPr marL="4114800" marR="0" lvl="8" indent="-323850" algn="l" rtl="0">
              <a:lnSpc>
                <a:spcPct val="100000"/>
              </a:lnSpc>
              <a:spcBef>
                <a:spcPts val="300"/>
              </a:spcBef>
              <a:spcAft>
                <a:spcPts val="0"/>
              </a:spcAft>
              <a:buClr>
                <a:schemeClr val="accent1"/>
              </a:buClr>
              <a:buSzPts val="1500"/>
              <a:buFont typeface="Arial"/>
              <a:buChar char="•"/>
              <a:defRPr sz="1500" b="0" i="0" u="none" strike="noStrike" cap="none">
                <a:solidFill>
                  <a:schemeClr val="dk1"/>
                </a:solidFill>
                <a:latin typeface="Corbel"/>
                <a:ea typeface="Corbel"/>
                <a:cs typeface="Corbel"/>
                <a:sym typeface="Corbel"/>
              </a:defRPr>
            </a:lvl9pPr>
          </a:lstStyle>
          <a:p>
            <a:endParaRPr/>
          </a:p>
        </p:txBody>
      </p:sp>
      <p:sp>
        <p:nvSpPr>
          <p:cNvPr id="34" name="Google Shape;34;p5"/>
          <p:cNvSpPr txBox="1">
            <a:spLocks noGrp="1"/>
          </p:cNvSpPr>
          <p:nvPr>
            <p:ph type="body" idx="2"/>
          </p:nvPr>
        </p:nvSpPr>
        <p:spPr>
          <a:xfrm>
            <a:off x="4183380" y="1338682"/>
            <a:ext cx="3634740" cy="3774643"/>
          </a:xfrm>
          <a:prstGeom prst="rect">
            <a:avLst/>
          </a:prstGeom>
          <a:noFill/>
          <a:ln>
            <a:noFill/>
          </a:ln>
        </p:spPr>
        <p:txBody>
          <a:bodyPr spcFirstLastPara="1" wrap="square" lIns="78350" tIns="39175" rIns="78350" bIns="39175" anchor="t" anchorCtr="0"/>
          <a:lstStyle>
            <a:lvl1pPr marL="457200" marR="0" lvl="0"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Corbel"/>
                <a:ea typeface="Corbel"/>
                <a:cs typeface="Corbel"/>
                <a:sym typeface="Corbel"/>
              </a:defRPr>
            </a:lvl1pPr>
            <a:lvl2pPr marL="914400" marR="0" lvl="1" indent="-341947" algn="l" rtl="0">
              <a:lnSpc>
                <a:spcPct val="100000"/>
              </a:lnSpc>
              <a:spcBef>
                <a:spcPts val="420"/>
              </a:spcBef>
              <a:spcAft>
                <a:spcPts val="0"/>
              </a:spcAft>
              <a:buClr>
                <a:schemeClr val="accent1"/>
              </a:buClr>
              <a:buSzPts val="1785"/>
              <a:buFont typeface="Arial"/>
              <a:buChar char="•"/>
              <a:defRPr sz="2100" b="0" i="0" u="none" strike="noStrike" cap="none">
                <a:solidFill>
                  <a:schemeClr val="dk1"/>
                </a:solidFill>
                <a:latin typeface="Corbel"/>
                <a:ea typeface="Corbel"/>
                <a:cs typeface="Corbel"/>
                <a:sym typeface="Corbel"/>
              </a:defRPr>
            </a:lvl2pPr>
            <a:lvl3pPr marL="1371600" marR="0" lvl="2" indent="-325755" algn="l" rtl="0">
              <a:lnSpc>
                <a:spcPct val="100000"/>
              </a:lnSpc>
              <a:spcBef>
                <a:spcPts val="340"/>
              </a:spcBef>
              <a:spcAft>
                <a:spcPts val="0"/>
              </a:spcAft>
              <a:buClr>
                <a:schemeClr val="accent1"/>
              </a:buClr>
              <a:buSzPts val="1530"/>
              <a:buFont typeface="Arial"/>
              <a:buChar char="•"/>
              <a:defRPr sz="1700" b="0" i="0" u="none" strike="noStrike" cap="none">
                <a:solidFill>
                  <a:schemeClr val="dk1"/>
                </a:solidFill>
                <a:latin typeface="Corbel"/>
                <a:ea typeface="Corbel"/>
                <a:cs typeface="Corbel"/>
                <a:sym typeface="Corbel"/>
              </a:defRPr>
            </a:lvl3pPr>
            <a:lvl4pPr marL="1828800" marR="0" lvl="3" indent="-323850" algn="l" rtl="0">
              <a:lnSpc>
                <a:spcPct val="100000"/>
              </a:lnSpc>
              <a:spcBef>
                <a:spcPts val="300"/>
              </a:spcBef>
              <a:spcAft>
                <a:spcPts val="0"/>
              </a:spcAft>
              <a:buClr>
                <a:schemeClr val="accent1"/>
              </a:buClr>
              <a:buSzPts val="1500"/>
              <a:buFont typeface="Arial"/>
              <a:buChar char="•"/>
              <a:defRPr sz="1500" b="0" i="0" u="none" strike="noStrike" cap="none">
                <a:solidFill>
                  <a:schemeClr val="dk1"/>
                </a:solidFill>
                <a:latin typeface="Corbel"/>
                <a:ea typeface="Corbel"/>
                <a:cs typeface="Corbel"/>
                <a:sym typeface="Corbel"/>
              </a:defRPr>
            </a:lvl4pPr>
            <a:lvl5pPr marL="2286000" marR="0" lvl="4" indent="-323850" algn="l" rtl="0">
              <a:lnSpc>
                <a:spcPct val="100000"/>
              </a:lnSpc>
              <a:spcBef>
                <a:spcPts val="300"/>
              </a:spcBef>
              <a:spcAft>
                <a:spcPts val="0"/>
              </a:spcAft>
              <a:buClr>
                <a:schemeClr val="accent1"/>
              </a:buClr>
              <a:buSzPts val="1500"/>
              <a:buFont typeface="Arial"/>
              <a:buChar char="•"/>
              <a:defRPr sz="1500" b="0" i="0" u="none" strike="noStrike" cap="none">
                <a:solidFill>
                  <a:schemeClr val="dk1"/>
                </a:solidFill>
                <a:latin typeface="Corbel"/>
                <a:ea typeface="Corbel"/>
                <a:cs typeface="Corbel"/>
                <a:sym typeface="Corbel"/>
              </a:defRPr>
            </a:lvl5pPr>
            <a:lvl6pPr marL="2743200" marR="0" lvl="5" indent="-323850" algn="l" rtl="0">
              <a:lnSpc>
                <a:spcPct val="100000"/>
              </a:lnSpc>
              <a:spcBef>
                <a:spcPts val="300"/>
              </a:spcBef>
              <a:spcAft>
                <a:spcPts val="0"/>
              </a:spcAft>
              <a:buClr>
                <a:schemeClr val="accent1"/>
              </a:buClr>
              <a:buSzPts val="1500"/>
              <a:buFont typeface="Arial"/>
              <a:buChar char="•"/>
              <a:defRPr sz="1500" b="0" i="0" u="none" strike="noStrike" cap="none">
                <a:solidFill>
                  <a:schemeClr val="dk1"/>
                </a:solidFill>
                <a:latin typeface="Corbel"/>
                <a:ea typeface="Corbel"/>
                <a:cs typeface="Corbel"/>
                <a:sym typeface="Corbel"/>
              </a:defRPr>
            </a:lvl6pPr>
            <a:lvl7pPr marL="3200400" marR="0" lvl="6" indent="-323850" algn="l" rtl="0">
              <a:lnSpc>
                <a:spcPct val="100000"/>
              </a:lnSpc>
              <a:spcBef>
                <a:spcPts val="300"/>
              </a:spcBef>
              <a:spcAft>
                <a:spcPts val="0"/>
              </a:spcAft>
              <a:buClr>
                <a:schemeClr val="accent1"/>
              </a:buClr>
              <a:buSzPts val="1500"/>
              <a:buFont typeface="Arial"/>
              <a:buChar char="•"/>
              <a:defRPr sz="1500" b="0" i="0" u="none" strike="noStrike" cap="none">
                <a:solidFill>
                  <a:schemeClr val="dk1"/>
                </a:solidFill>
                <a:latin typeface="Corbel"/>
                <a:ea typeface="Corbel"/>
                <a:cs typeface="Corbel"/>
                <a:sym typeface="Corbel"/>
              </a:defRPr>
            </a:lvl7pPr>
            <a:lvl8pPr marL="3657600" marR="0" lvl="7" indent="-323850" algn="l" rtl="0">
              <a:lnSpc>
                <a:spcPct val="100000"/>
              </a:lnSpc>
              <a:spcBef>
                <a:spcPts val="300"/>
              </a:spcBef>
              <a:spcAft>
                <a:spcPts val="0"/>
              </a:spcAft>
              <a:buClr>
                <a:schemeClr val="accent1"/>
              </a:buClr>
              <a:buSzPts val="1500"/>
              <a:buFont typeface="Arial"/>
              <a:buChar char="•"/>
              <a:defRPr sz="1500" b="0" i="0" u="none" strike="noStrike" cap="none">
                <a:solidFill>
                  <a:schemeClr val="dk1"/>
                </a:solidFill>
                <a:latin typeface="Corbel"/>
                <a:ea typeface="Corbel"/>
                <a:cs typeface="Corbel"/>
                <a:sym typeface="Corbel"/>
              </a:defRPr>
            </a:lvl8pPr>
            <a:lvl9pPr marL="4114800" marR="0" lvl="8" indent="-323850" algn="l" rtl="0">
              <a:lnSpc>
                <a:spcPct val="100000"/>
              </a:lnSpc>
              <a:spcBef>
                <a:spcPts val="300"/>
              </a:spcBef>
              <a:spcAft>
                <a:spcPts val="0"/>
              </a:spcAft>
              <a:buClr>
                <a:schemeClr val="accent1"/>
              </a:buClr>
              <a:buSzPts val="1500"/>
              <a:buFont typeface="Arial"/>
              <a:buChar char="•"/>
              <a:defRPr sz="1500" b="0" i="0" u="none" strike="noStrike" cap="none">
                <a:solidFill>
                  <a:schemeClr val="dk1"/>
                </a:solidFill>
                <a:latin typeface="Corbel"/>
                <a:ea typeface="Corbel"/>
                <a:cs typeface="Corbel"/>
                <a:sym typeface="Corbel"/>
              </a:defRPr>
            </a:lvl9pPr>
          </a:lstStyle>
          <a:p>
            <a:endParaRPr/>
          </a:p>
        </p:txBody>
      </p:sp>
      <p:sp>
        <p:nvSpPr>
          <p:cNvPr id="35" name="Google Shape;35;p5"/>
          <p:cNvSpPr txBox="1">
            <a:spLocks noGrp="1"/>
          </p:cNvSpPr>
          <p:nvPr>
            <p:ph type="dt" idx="10"/>
          </p:nvPr>
        </p:nvSpPr>
        <p:spPr>
          <a:xfrm>
            <a:off x="411480" y="14631"/>
            <a:ext cx="2606040" cy="263347"/>
          </a:xfrm>
          <a:prstGeom prst="rect">
            <a:avLst/>
          </a:prstGeom>
          <a:noFill/>
          <a:ln>
            <a:noFill/>
          </a:ln>
        </p:spPr>
        <p:txBody>
          <a:bodyPr spcFirstLastPara="1" wrap="square" lIns="78350" tIns="39175" rIns="78350" bIns="39175"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ftr" idx="11"/>
          </p:nvPr>
        </p:nvSpPr>
        <p:spPr>
          <a:xfrm>
            <a:off x="3086100" y="14631"/>
            <a:ext cx="3703320" cy="263347"/>
          </a:xfrm>
          <a:prstGeom prst="rect">
            <a:avLst/>
          </a:prstGeom>
          <a:noFill/>
          <a:ln>
            <a:noFill/>
          </a:ln>
        </p:spPr>
        <p:txBody>
          <a:bodyPr spcFirstLastPara="1" wrap="square" lIns="78350" tIns="39175" rIns="78350" bIns="39175" anchor="ctr" anchorCtr="0"/>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7" name="Google Shape;37;p5"/>
          <p:cNvSpPr txBox="1">
            <a:spLocks noGrp="1"/>
          </p:cNvSpPr>
          <p:nvPr>
            <p:ph type="sldNum" idx="12"/>
          </p:nvPr>
        </p:nvSpPr>
        <p:spPr>
          <a:xfrm>
            <a:off x="6858000" y="14631"/>
            <a:ext cx="960120" cy="263347"/>
          </a:xfrm>
          <a:prstGeom prst="rect">
            <a:avLst/>
          </a:prstGeom>
          <a:noFill/>
          <a:ln>
            <a:noFill/>
          </a:ln>
        </p:spPr>
        <p:txBody>
          <a:bodyPr spcFirstLastPara="1" wrap="square" lIns="78350" tIns="39175" rIns="78350" bIns="391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Photo 5">
  <p:cSld name="1_Photo 5">
    <p:spTree>
      <p:nvGrpSpPr>
        <p:cNvPr id="1" name="Shape 207"/>
        <p:cNvGrpSpPr/>
        <p:nvPr/>
      </p:nvGrpSpPr>
      <p:grpSpPr>
        <a:xfrm>
          <a:off x="0" y="0"/>
          <a:ext cx="0" cy="0"/>
          <a:chOff x="0" y="0"/>
          <a:chExt cx="0" cy="0"/>
        </a:xfrm>
      </p:grpSpPr>
      <p:pic>
        <p:nvPicPr>
          <p:cNvPr id="208" name="Google Shape;208;p15"/>
          <p:cNvPicPr preferRelativeResize="0"/>
          <p:nvPr/>
        </p:nvPicPr>
        <p:blipFill rotWithShape="1">
          <a:blip r:embed="rId2">
            <a:alphaModFix/>
          </a:blip>
          <a:srcRect/>
          <a:stretch/>
        </p:blipFill>
        <p:spPr>
          <a:xfrm>
            <a:off x="370709" y="417993"/>
            <a:ext cx="1552008" cy="74273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_Photo 3">
  <p:cSld name="2_Photo 3">
    <p:spTree>
      <p:nvGrpSpPr>
        <p:cNvPr id="1" name="Shape 209"/>
        <p:cNvGrpSpPr/>
        <p:nvPr/>
      </p:nvGrpSpPr>
      <p:grpSpPr>
        <a:xfrm>
          <a:off x="0" y="0"/>
          <a:ext cx="0" cy="0"/>
          <a:chOff x="0" y="0"/>
          <a:chExt cx="0" cy="0"/>
        </a:xfrm>
      </p:grpSpPr>
      <p:pic>
        <p:nvPicPr>
          <p:cNvPr id="210" name="Google Shape;210;p17"/>
          <p:cNvPicPr preferRelativeResize="0"/>
          <p:nvPr/>
        </p:nvPicPr>
        <p:blipFill rotWithShape="1">
          <a:blip r:embed="rId2">
            <a:alphaModFix/>
          </a:blip>
          <a:srcRect/>
          <a:stretch/>
        </p:blipFill>
        <p:spPr>
          <a:xfrm>
            <a:off x="370709" y="417993"/>
            <a:ext cx="1552008" cy="742730"/>
          </a:xfrm>
          <a:prstGeom prst="rect">
            <a:avLst/>
          </a:prstGeom>
          <a:noFill/>
          <a:ln>
            <a:noFill/>
          </a:ln>
        </p:spPr>
      </p:pic>
      <p:grpSp>
        <p:nvGrpSpPr>
          <p:cNvPr id="211" name="Google Shape;211;p17"/>
          <p:cNvGrpSpPr/>
          <p:nvPr/>
        </p:nvGrpSpPr>
        <p:grpSpPr>
          <a:xfrm>
            <a:off x="5278717" y="516537"/>
            <a:ext cx="2590226" cy="475194"/>
            <a:chOff x="5865241" y="484252"/>
            <a:chExt cx="2878029" cy="445495"/>
          </a:xfrm>
        </p:grpSpPr>
        <p:grpSp>
          <p:nvGrpSpPr>
            <p:cNvPr id="212" name="Google Shape;212;p17"/>
            <p:cNvGrpSpPr/>
            <p:nvPr/>
          </p:nvGrpSpPr>
          <p:grpSpPr>
            <a:xfrm>
              <a:off x="6823211" y="484252"/>
              <a:ext cx="680435" cy="436908"/>
              <a:chOff x="6823211" y="484252"/>
              <a:chExt cx="680435" cy="436908"/>
            </a:xfrm>
          </p:grpSpPr>
          <p:sp>
            <p:nvSpPr>
              <p:cNvPr id="213" name="Google Shape;213;p17"/>
              <p:cNvSpPr/>
              <p:nvPr/>
            </p:nvSpPr>
            <p:spPr>
              <a:xfrm>
                <a:off x="6998386" y="484252"/>
                <a:ext cx="329398" cy="312567"/>
              </a:xfrm>
              <a:custGeom>
                <a:avLst/>
                <a:gdLst/>
                <a:ahLst/>
                <a:cxnLst/>
                <a:rect l="l" t="t" r="r" b="b"/>
                <a:pathLst>
                  <a:path w="329398" h="312567" extrusionOk="0">
                    <a:moveTo>
                      <a:pt x="288181" y="305355"/>
                    </a:moveTo>
                    <a:lnTo>
                      <a:pt x="267915" y="227728"/>
                    </a:lnTo>
                    <a:cubicBezTo>
                      <a:pt x="275128" y="222576"/>
                      <a:pt x="282341" y="217424"/>
                      <a:pt x="288868" y="211241"/>
                    </a:cubicBezTo>
                    <a:lnTo>
                      <a:pt x="284059" y="206089"/>
                    </a:lnTo>
                    <a:lnTo>
                      <a:pt x="278563" y="210897"/>
                    </a:lnTo>
                    <a:lnTo>
                      <a:pt x="236315" y="93083"/>
                    </a:lnTo>
                    <a:lnTo>
                      <a:pt x="221889" y="96518"/>
                    </a:lnTo>
                    <a:lnTo>
                      <a:pt x="222919" y="22670"/>
                    </a:lnTo>
                    <a:lnTo>
                      <a:pt x="177580" y="0"/>
                    </a:lnTo>
                    <a:lnTo>
                      <a:pt x="159375" y="32631"/>
                    </a:lnTo>
                    <a:lnTo>
                      <a:pt x="138766" y="29196"/>
                    </a:lnTo>
                    <a:lnTo>
                      <a:pt x="122279" y="60796"/>
                    </a:lnTo>
                    <a:lnTo>
                      <a:pt x="120905" y="53927"/>
                    </a:lnTo>
                    <a:lnTo>
                      <a:pt x="88618" y="44309"/>
                    </a:lnTo>
                    <a:lnTo>
                      <a:pt x="41561" y="75566"/>
                    </a:lnTo>
                    <a:lnTo>
                      <a:pt x="56674" y="190976"/>
                    </a:lnTo>
                    <a:lnTo>
                      <a:pt x="51179" y="196128"/>
                    </a:lnTo>
                    <a:cubicBezTo>
                      <a:pt x="55644" y="200937"/>
                      <a:pt x="60109" y="205058"/>
                      <a:pt x="64574" y="209524"/>
                    </a:cubicBezTo>
                    <a:lnTo>
                      <a:pt x="47400" y="306042"/>
                    </a:lnTo>
                    <a:lnTo>
                      <a:pt x="0" y="306042"/>
                    </a:lnTo>
                    <a:lnTo>
                      <a:pt x="0" y="312568"/>
                    </a:lnTo>
                    <a:lnTo>
                      <a:pt x="72474" y="312568"/>
                    </a:lnTo>
                    <a:cubicBezTo>
                      <a:pt x="72474" y="311538"/>
                      <a:pt x="72131" y="310507"/>
                      <a:pt x="72131" y="309477"/>
                    </a:cubicBezTo>
                    <a:cubicBezTo>
                      <a:pt x="72131" y="300546"/>
                      <a:pt x="75566" y="292303"/>
                      <a:pt x="81405" y="284746"/>
                    </a:cubicBezTo>
                    <a:lnTo>
                      <a:pt x="88618" y="228759"/>
                    </a:lnTo>
                    <a:cubicBezTo>
                      <a:pt x="93427" y="231506"/>
                      <a:pt x="97892" y="233911"/>
                      <a:pt x="102701" y="236315"/>
                    </a:cubicBezTo>
                    <a:lnTo>
                      <a:pt x="99266" y="269289"/>
                    </a:lnTo>
                    <a:cubicBezTo>
                      <a:pt x="101327" y="267915"/>
                      <a:pt x="103731" y="266541"/>
                      <a:pt x="106136" y="265168"/>
                    </a:cubicBezTo>
                    <a:lnTo>
                      <a:pt x="108883" y="239063"/>
                    </a:lnTo>
                    <a:cubicBezTo>
                      <a:pt x="113692" y="240780"/>
                      <a:pt x="118157" y="242841"/>
                      <a:pt x="123310" y="244215"/>
                    </a:cubicBezTo>
                    <a:lnTo>
                      <a:pt x="121936" y="258298"/>
                    </a:lnTo>
                    <a:cubicBezTo>
                      <a:pt x="123997" y="257611"/>
                      <a:pt x="126401" y="256924"/>
                      <a:pt x="128462" y="256237"/>
                    </a:cubicBezTo>
                    <a:lnTo>
                      <a:pt x="129492" y="245933"/>
                    </a:lnTo>
                    <a:cubicBezTo>
                      <a:pt x="139110" y="248337"/>
                      <a:pt x="148727" y="250054"/>
                      <a:pt x="158688" y="251085"/>
                    </a:cubicBezTo>
                    <a:cubicBezTo>
                      <a:pt x="162810" y="250741"/>
                      <a:pt x="166932" y="250741"/>
                      <a:pt x="171054" y="250741"/>
                    </a:cubicBezTo>
                    <a:cubicBezTo>
                      <a:pt x="178954" y="250741"/>
                      <a:pt x="186854" y="251428"/>
                      <a:pt x="194410" y="252459"/>
                    </a:cubicBezTo>
                    <a:cubicBezTo>
                      <a:pt x="199219" y="252115"/>
                      <a:pt x="203684" y="251772"/>
                      <a:pt x="208493" y="251428"/>
                    </a:cubicBezTo>
                    <a:lnTo>
                      <a:pt x="209180" y="255550"/>
                    </a:lnTo>
                    <a:cubicBezTo>
                      <a:pt x="211584" y="256237"/>
                      <a:pt x="213989" y="256924"/>
                      <a:pt x="216737" y="257611"/>
                    </a:cubicBezTo>
                    <a:lnTo>
                      <a:pt x="215363" y="250398"/>
                    </a:lnTo>
                    <a:cubicBezTo>
                      <a:pt x="219828" y="249367"/>
                      <a:pt x="223950" y="247994"/>
                      <a:pt x="228758" y="246620"/>
                    </a:cubicBezTo>
                    <a:lnTo>
                      <a:pt x="232537" y="263450"/>
                    </a:lnTo>
                    <a:cubicBezTo>
                      <a:pt x="235285" y="264824"/>
                      <a:pt x="238032" y="266198"/>
                      <a:pt x="240437" y="267572"/>
                    </a:cubicBezTo>
                    <a:lnTo>
                      <a:pt x="235285" y="244559"/>
                    </a:lnTo>
                    <a:cubicBezTo>
                      <a:pt x="239750" y="243528"/>
                      <a:pt x="243528" y="241811"/>
                      <a:pt x="247993" y="239750"/>
                    </a:cubicBezTo>
                    <a:lnTo>
                      <a:pt x="257954" y="281311"/>
                    </a:lnTo>
                    <a:cubicBezTo>
                      <a:pt x="265511" y="289555"/>
                      <a:pt x="269976" y="299172"/>
                      <a:pt x="269976" y="309133"/>
                    </a:cubicBezTo>
                    <a:cubicBezTo>
                      <a:pt x="269976" y="310164"/>
                      <a:pt x="269976" y="311194"/>
                      <a:pt x="269633" y="312224"/>
                    </a:cubicBezTo>
                    <a:lnTo>
                      <a:pt x="329399" y="312224"/>
                    </a:lnTo>
                    <a:lnTo>
                      <a:pt x="329399" y="305698"/>
                    </a:lnTo>
                    <a:lnTo>
                      <a:pt x="288181" y="305355"/>
                    </a:lnTo>
                    <a:lnTo>
                      <a:pt x="288181" y="305355"/>
                    </a:lnTo>
                    <a:close/>
                    <a:moveTo>
                      <a:pt x="180328" y="8587"/>
                    </a:moveTo>
                    <a:lnTo>
                      <a:pt x="216050" y="26792"/>
                    </a:lnTo>
                    <a:lnTo>
                      <a:pt x="215363" y="98236"/>
                    </a:lnTo>
                    <a:lnTo>
                      <a:pt x="200593" y="101670"/>
                    </a:lnTo>
                    <a:lnTo>
                      <a:pt x="189945" y="53583"/>
                    </a:lnTo>
                    <a:lnTo>
                      <a:pt x="177923" y="35379"/>
                    </a:lnTo>
                    <a:lnTo>
                      <a:pt x="165901" y="33661"/>
                    </a:lnTo>
                    <a:lnTo>
                      <a:pt x="180328" y="8587"/>
                    </a:lnTo>
                    <a:lnTo>
                      <a:pt x="180328" y="8587"/>
                    </a:lnTo>
                    <a:close/>
                    <a:moveTo>
                      <a:pt x="140827" y="40187"/>
                    </a:moveTo>
                    <a:lnTo>
                      <a:pt x="142545" y="36409"/>
                    </a:lnTo>
                    <a:lnTo>
                      <a:pt x="144606" y="36753"/>
                    </a:lnTo>
                    <a:lnTo>
                      <a:pt x="169336" y="40531"/>
                    </a:lnTo>
                    <a:lnTo>
                      <a:pt x="155253" y="142888"/>
                    </a:lnTo>
                    <a:lnTo>
                      <a:pt x="142201" y="140827"/>
                    </a:lnTo>
                    <a:lnTo>
                      <a:pt x="124684" y="71444"/>
                    </a:lnTo>
                    <a:lnTo>
                      <a:pt x="140827" y="40187"/>
                    </a:lnTo>
                    <a:lnTo>
                      <a:pt x="140827" y="40187"/>
                    </a:lnTo>
                    <a:close/>
                    <a:moveTo>
                      <a:pt x="115066" y="59079"/>
                    </a:moveTo>
                    <a:lnTo>
                      <a:pt x="134988" y="139110"/>
                    </a:lnTo>
                    <a:lnTo>
                      <a:pt x="110601" y="134645"/>
                    </a:lnTo>
                    <a:lnTo>
                      <a:pt x="94457" y="52896"/>
                    </a:lnTo>
                    <a:lnTo>
                      <a:pt x="115066" y="59079"/>
                    </a:lnTo>
                    <a:lnTo>
                      <a:pt x="115066" y="59079"/>
                    </a:lnTo>
                    <a:close/>
                    <a:moveTo>
                      <a:pt x="72474" y="305355"/>
                    </a:moveTo>
                    <a:lnTo>
                      <a:pt x="54270" y="305355"/>
                    </a:lnTo>
                    <a:lnTo>
                      <a:pt x="70414" y="214676"/>
                    </a:lnTo>
                    <a:cubicBezTo>
                      <a:pt x="74192" y="218111"/>
                      <a:pt x="77970" y="221202"/>
                      <a:pt x="82436" y="223950"/>
                    </a:cubicBezTo>
                    <a:lnTo>
                      <a:pt x="72474" y="305355"/>
                    </a:lnTo>
                    <a:lnTo>
                      <a:pt x="72474" y="305355"/>
                    </a:lnTo>
                    <a:close/>
                    <a:moveTo>
                      <a:pt x="88618" y="220172"/>
                    </a:moveTo>
                    <a:cubicBezTo>
                      <a:pt x="79687" y="213989"/>
                      <a:pt x="71100" y="206776"/>
                      <a:pt x="63544" y="198876"/>
                    </a:cubicBezTo>
                    <a:lnTo>
                      <a:pt x="48431" y="77970"/>
                    </a:lnTo>
                    <a:lnTo>
                      <a:pt x="87588" y="53240"/>
                    </a:lnTo>
                    <a:lnTo>
                      <a:pt x="103388" y="133958"/>
                    </a:lnTo>
                    <a:lnTo>
                      <a:pt x="89992" y="131553"/>
                    </a:lnTo>
                    <a:lnTo>
                      <a:pt x="88618" y="220172"/>
                    </a:lnTo>
                    <a:lnTo>
                      <a:pt x="88618" y="220172"/>
                    </a:lnTo>
                    <a:close/>
                    <a:moveTo>
                      <a:pt x="94457" y="223606"/>
                    </a:moveTo>
                    <a:lnTo>
                      <a:pt x="96175" y="139453"/>
                    </a:lnTo>
                    <a:lnTo>
                      <a:pt x="168306" y="152162"/>
                    </a:lnTo>
                    <a:lnTo>
                      <a:pt x="149414" y="242841"/>
                    </a:lnTo>
                    <a:cubicBezTo>
                      <a:pt x="130179" y="240093"/>
                      <a:pt x="111288" y="233911"/>
                      <a:pt x="94457" y="223606"/>
                    </a:cubicBezTo>
                    <a:close/>
                    <a:moveTo>
                      <a:pt x="181701" y="245246"/>
                    </a:moveTo>
                    <a:cubicBezTo>
                      <a:pt x="173458" y="245246"/>
                      <a:pt x="164527" y="245246"/>
                      <a:pt x="156284" y="243528"/>
                    </a:cubicBezTo>
                    <a:lnTo>
                      <a:pt x="174488" y="154223"/>
                    </a:lnTo>
                    <a:lnTo>
                      <a:pt x="182732" y="164528"/>
                    </a:lnTo>
                    <a:lnTo>
                      <a:pt x="181701" y="245246"/>
                    </a:lnTo>
                    <a:lnTo>
                      <a:pt x="181701" y="245246"/>
                    </a:lnTo>
                    <a:close/>
                    <a:moveTo>
                      <a:pt x="188228" y="245246"/>
                    </a:moveTo>
                    <a:lnTo>
                      <a:pt x="189601" y="161780"/>
                    </a:lnTo>
                    <a:lnTo>
                      <a:pt x="176206" y="146323"/>
                    </a:lnTo>
                    <a:lnTo>
                      <a:pt x="161780" y="143919"/>
                    </a:lnTo>
                    <a:lnTo>
                      <a:pt x="175519" y="42935"/>
                    </a:lnTo>
                    <a:lnTo>
                      <a:pt x="183762" y="56331"/>
                    </a:lnTo>
                    <a:lnTo>
                      <a:pt x="193380" y="103044"/>
                    </a:lnTo>
                    <a:lnTo>
                      <a:pt x="184106" y="105449"/>
                    </a:lnTo>
                    <a:lnTo>
                      <a:pt x="206089" y="243872"/>
                    </a:lnTo>
                    <a:cubicBezTo>
                      <a:pt x="200249" y="244902"/>
                      <a:pt x="194410" y="245589"/>
                      <a:pt x="188228" y="245246"/>
                    </a:cubicBezTo>
                    <a:lnTo>
                      <a:pt x="188228" y="245246"/>
                    </a:lnTo>
                    <a:close/>
                    <a:moveTo>
                      <a:pt x="212958" y="242841"/>
                    </a:moveTo>
                    <a:lnTo>
                      <a:pt x="192006" y="110601"/>
                    </a:lnTo>
                    <a:lnTo>
                      <a:pt x="232537" y="101327"/>
                    </a:lnTo>
                    <a:lnTo>
                      <a:pt x="273411" y="215019"/>
                    </a:lnTo>
                    <a:cubicBezTo>
                      <a:pt x="255894" y="228759"/>
                      <a:pt x="235285" y="239063"/>
                      <a:pt x="212958" y="242841"/>
                    </a:cubicBezTo>
                    <a:lnTo>
                      <a:pt x="212958" y="242841"/>
                    </a:lnTo>
                    <a:close/>
                    <a:moveTo>
                      <a:pt x="271007" y="305355"/>
                    </a:moveTo>
                    <a:lnTo>
                      <a:pt x="253833" y="235972"/>
                    </a:lnTo>
                    <a:cubicBezTo>
                      <a:pt x="256580" y="234598"/>
                      <a:pt x="259328" y="233224"/>
                      <a:pt x="262076" y="231163"/>
                    </a:cubicBezTo>
                    <a:lnTo>
                      <a:pt x="280967" y="305011"/>
                    </a:lnTo>
                    <a:lnTo>
                      <a:pt x="271007" y="305011"/>
                    </a:lnTo>
                    <a:lnTo>
                      <a:pt x="271007" y="305355"/>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14" name="Google Shape;214;p17"/>
              <p:cNvSpPr/>
              <p:nvPr/>
            </p:nvSpPr>
            <p:spPr>
              <a:xfrm>
                <a:off x="7053686" y="501426"/>
                <a:ext cx="200249" cy="188914"/>
              </a:xfrm>
              <a:custGeom>
                <a:avLst/>
                <a:gdLst/>
                <a:ahLst/>
                <a:cxnLst/>
                <a:rect l="l" t="t" r="r" b="b"/>
                <a:pathLst>
                  <a:path w="200249" h="188914" extrusionOk="0">
                    <a:moveTo>
                      <a:pt x="6526" y="74535"/>
                    </a:moveTo>
                    <a:lnTo>
                      <a:pt x="8244" y="90336"/>
                    </a:lnTo>
                    <a:lnTo>
                      <a:pt x="1717" y="91023"/>
                    </a:lnTo>
                    <a:lnTo>
                      <a:pt x="0" y="75222"/>
                    </a:lnTo>
                    <a:lnTo>
                      <a:pt x="6526" y="74535"/>
                    </a:lnTo>
                    <a:lnTo>
                      <a:pt x="6526" y="74535"/>
                    </a:lnTo>
                    <a:close/>
                    <a:moveTo>
                      <a:pt x="11678" y="105449"/>
                    </a:moveTo>
                    <a:lnTo>
                      <a:pt x="4809" y="106136"/>
                    </a:lnTo>
                    <a:lnTo>
                      <a:pt x="6870" y="120905"/>
                    </a:lnTo>
                    <a:lnTo>
                      <a:pt x="13396" y="120218"/>
                    </a:lnTo>
                    <a:lnTo>
                      <a:pt x="11678" y="105449"/>
                    </a:lnTo>
                    <a:lnTo>
                      <a:pt x="11678" y="105449"/>
                    </a:lnTo>
                    <a:close/>
                    <a:moveTo>
                      <a:pt x="34348" y="75566"/>
                    </a:moveTo>
                    <a:lnTo>
                      <a:pt x="32631" y="60796"/>
                    </a:lnTo>
                    <a:lnTo>
                      <a:pt x="26104" y="61483"/>
                    </a:lnTo>
                    <a:lnTo>
                      <a:pt x="27822" y="76253"/>
                    </a:lnTo>
                    <a:lnTo>
                      <a:pt x="34348" y="75566"/>
                    </a:lnTo>
                    <a:lnTo>
                      <a:pt x="34348" y="75566"/>
                    </a:lnTo>
                    <a:close/>
                    <a:moveTo>
                      <a:pt x="58048" y="53583"/>
                    </a:moveTo>
                    <a:lnTo>
                      <a:pt x="51522" y="54957"/>
                    </a:lnTo>
                    <a:lnTo>
                      <a:pt x="53240" y="65948"/>
                    </a:lnTo>
                    <a:lnTo>
                      <a:pt x="59766" y="64575"/>
                    </a:lnTo>
                    <a:lnTo>
                      <a:pt x="58048" y="53583"/>
                    </a:lnTo>
                    <a:lnTo>
                      <a:pt x="58048" y="53583"/>
                    </a:lnTo>
                    <a:close/>
                    <a:moveTo>
                      <a:pt x="140827" y="8931"/>
                    </a:moveTo>
                    <a:lnTo>
                      <a:pt x="134988" y="7557"/>
                    </a:lnTo>
                    <a:lnTo>
                      <a:pt x="133271" y="14770"/>
                    </a:lnTo>
                    <a:lnTo>
                      <a:pt x="139110" y="15800"/>
                    </a:lnTo>
                    <a:lnTo>
                      <a:pt x="140827" y="8931"/>
                    </a:lnTo>
                    <a:lnTo>
                      <a:pt x="140827" y="8931"/>
                    </a:lnTo>
                    <a:close/>
                    <a:moveTo>
                      <a:pt x="88275" y="44309"/>
                    </a:moveTo>
                    <a:lnTo>
                      <a:pt x="94457" y="29539"/>
                    </a:lnTo>
                    <a:lnTo>
                      <a:pt x="88275" y="27479"/>
                    </a:lnTo>
                    <a:lnTo>
                      <a:pt x="83466" y="42248"/>
                    </a:lnTo>
                    <a:lnTo>
                      <a:pt x="88275" y="44309"/>
                    </a:lnTo>
                    <a:lnTo>
                      <a:pt x="88275" y="44309"/>
                    </a:lnTo>
                    <a:close/>
                    <a:moveTo>
                      <a:pt x="154223" y="165558"/>
                    </a:moveTo>
                    <a:lnTo>
                      <a:pt x="156971" y="182732"/>
                    </a:lnTo>
                    <a:lnTo>
                      <a:pt x="163840" y="181358"/>
                    </a:lnTo>
                    <a:lnTo>
                      <a:pt x="160406" y="164871"/>
                    </a:lnTo>
                    <a:lnTo>
                      <a:pt x="154223" y="165558"/>
                    </a:lnTo>
                    <a:lnTo>
                      <a:pt x="154223" y="165558"/>
                    </a:lnTo>
                    <a:lnTo>
                      <a:pt x="154223" y="165558"/>
                    </a:lnTo>
                    <a:close/>
                    <a:moveTo>
                      <a:pt x="107166" y="34348"/>
                    </a:moveTo>
                    <a:lnTo>
                      <a:pt x="100640" y="32974"/>
                    </a:lnTo>
                    <a:lnTo>
                      <a:pt x="97892" y="47744"/>
                    </a:lnTo>
                    <a:lnTo>
                      <a:pt x="104418" y="48774"/>
                    </a:lnTo>
                    <a:lnTo>
                      <a:pt x="107166" y="34348"/>
                    </a:lnTo>
                    <a:lnTo>
                      <a:pt x="107166" y="34348"/>
                    </a:lnTo>
                    <a:lnTo>
                      <a:pt x="107166" y="34348"/>
                    </a:lnTo>
                    <a:close/>
                    <a:moveTo>
                      <a:pt x="131210" y="2061"/>
                    </a:moveTo>
                    <a:lnTo>
                      <a:pt x="125371" y="0"/>
                    </a:lnTo>
                    <a:lnTo>
                      <a:pt x="122623" y="8931"/>
                    </a:lnTo>
                    <a:lnTo>
                      <a:pt x="128462" y="12022"/>
                    </a:lnTo>
                    <a:lnTo>
                      <a:pt x="131210" y="2061"/>
                    </a:lnTo>
                    <a:lnTo>
                      <a:pt x="131210" y="2061"/>
                    </a:lnTo>
                    <a:lnTo>
                      <a:pt x="131210" y="2061"/>
                    </a:lnTo>
                    <a:close/>
                    <a:moveTo>
                      <a:pt x="168649" y="125714"/>
                    </a:moveTo>
                    <a:lnTo>
                      <a:pt x="162123" y="127088"/>
                    </a:lnTo>
                    <a:lnTo>
                      <a:pt x="166245" y="143575"/>
                    </a:lnTo>
                    <a:lnTo>
                      <a:pt x="172771" y="142545"/>
                    </a:lnTo>
                    <a:lnTo>
                      <a:pt x="168649" y="125714"/>
                    </a:lnTo>
                    <a:lnTo>
                      <a:pt x="168649" y="125714"/>
                    </a:lnTo>
                    <a:lnTo>
                      <a:pt x="168649" y="125714"/>
                    </a:lnTo>
                    <a:close/>
                    <a:moveTo>
                      <a:pt x="21639" y="83466"/>
                    </a:moveTo>
                    <a:lnTo>
                      <a:pt x="19578" y="66979"/>
                    </a:lnTo>
                    <a:lnTo>
                      <a:pt x="13052" y="67322"/>
                    </a:lnTo>
                    <a:lnTo>
                      <a:pt x="15113" y="84496"/>
                    </a:lnTo>
                    <a:lnTo>
                      <a:pt x="21639" y="83466"/>
                    </a:lnTo>
                    <a:lnTo>
                      <a:pt x="21639" y="83466"/>
                    </a:lnTo>
                    <a:close/>
                    <a:moveTo>
                      <a:pt x="171054" y="164871"/>
                    </a:moveTo>
                    <a:lnTo>
                      <a:pt x="173801" y="178610"/>
                    </a:lnTo>
                    <a:lnTo>
                      <a:pt x="180328" y="177236"/>
                    </a:lnTo>
                    <a:lnTo>
                      <a:pt x="177580" y="163497"/>
                    </a:lnTo>
                    <a:lnTo>
                      <a:pt x="171054" y="164871"/>
                    </a:lnTo>
                    <a:lnTo>
                      <a:pt x="171054" y="164871"/>
                    </a:lnTo>
                    <a:lnTo>
                      <a:pt x="171054" y="164871"/>
                    </a:lnTo>
                    <a:close/>
                    <a:moveTo>
                      <a:pt x="149071" y="98923"/>
                    </a:moveTo>
                    <a:lnTo>
                      <a:pt x="142201" y="99953"/>
                    </a:lnTo>
                    <a:lnTo>
                      <a:pt x="145636" y="114036"/>
                    </a:lnTo>
                    <a:lnTo>
                      <a:pt x="152162" y="113005"/>
                    </a:lnTo>
                    <a:lnTo>
                      <a:pt x="149071" y="98923"/>
                    </a:lnTo>
                    <a:lnTo>
                      <a:pt x="149071" y="98923"/>
                    </a:lnTo>
                    <a:lnTo>
                      <a:pt x="149071" y="98923"/>
                    </a:lnTo>
                    <a:close/>
                    <a:moveTo>
                      <a:pt x="154910" y="132927"/>
                    </a:moveTo>
                    <a:lnTo>
                      <a:pt x="148384" y="133614"/>
                    </a:lnTo>
                    <a:lnTo>
                      <a:pt x="150101" y="147353"/>
                    </a:lnTo>
                    <a:lnTo>
                      <a:pt x="156627" y="146667"/>
                    </a:lnTo>
                    <a:lnTo>
                      <a:pt x="154910" y="132927"/>
                    </a:lnTo>
                    <a:lnTo>
                      <a:pt x="154910" y="132927"/>
                    </a:lnTo>
                    <a:close/>
                    <a:moveTo>
                      <a:pt x="185480" y="120905"/>
                    </a:moveTo>
                    <a:lnTo>
                      <a:pt x="178610" y="121936"/>
                    </a:lnTo>
                    <a:lnTo>
                      <a:pt x="182732" y="137736"/>
                    </a:lnTo>
                    <a:lnTo>
                      <a:pt x="189258" y="136362"/>
                    </a:lnTo>
                    <a:lnTo>
                      <a:pt x="185480" y="120905"/>
                    </a:lnTo>
                    <a:lnTo>
                      <a:pt x="185480" y="120905"/>
                    </a:lnTo>
                    <a:lnTo>
                      <a:pt x="185480" y="120905"/>
                    </a:lnTo>
                    <a:close/>
                    <a:moveTo>
                      <a:pt x="172427" y="108540"/>
                    </a:moveTo>
                    <a:lnTo>
                      <a:pt x="168306" y="95488"/>
                    </a:lnTo>
                    <a:lnTo>
                      <a:pt x="161780" y="97205"/>
                    </a:lnTo>
                    <a:lnTo>
                      <a:pt x="165902" y="110258"/>
                    </a:lnTo>
                    <a:lnTo>
                      <a:pt x="172427" y="108540"/>
                    </a:lnTo>
                    <a:lnTo>
                      <a:pt x="172427" y="108540"/>
                    </a:lnTo>
                    <a:close/>
                    <a:moveTo>
                      <a:pt x="195098" y="158688"/>
                    </a:moveTo>
                    <a:lnTo>
                      <a:pt x="189258" y="161093"/>
                    </a:lnTo>
                    <a:lnTo>
                      <a:pt x="194067" y="172084"/>
                    </a:lnTo>
                    <a:lnTo>
                      <a:pt x="200250" y="169680"/>
                    </a:lnTo>
                    <a:lnTo>
                      <a:pt x="195098" y="158688"/>
                    </a:lnTo>
                    <a:lnTo>
                      <a:pt x="195098" y="158688"/>
                    </a:lnTo>
                    <a:lnTo>
                      <a:pt x="195098" y="158688"/>
                    </a:lnTo>
                    <a:close/>
                    <a:moveTo>
                      <a:pt x="22670" y="117127"/>
                    </a:moveTo>
                    <a:lnTo>
                      <a:pt x="29539" y="115753"/>
                    </a:lnTo>
                    <a:lnTo>
                      <a:pt x="25418" y="99953"/>
                    </a:lnTo>
                    <a:lnTo>
                      <a:pt x="18891" y="101327"/>
                    </a:lnTo>
                    <a:lnTo>
                      <a:pt x="22670" y="117127"/>
                    </a:lnTo>
                    <a:lnTo>
                      <a:pt x="22670" y="117127"/>
                    </a:lnTo>
                    <a:lnTo>
                      <a:pt x="22670" y="117127"/>
                    </a:lnTo>
                    <a:close/>
                    <a:moveTo>
                      <a:pt x="47400" y="188228"/>
                    </a:moveTo>
                    <a:lnTo>
                      <a:pt x="53927" y="188915"/>
                    </a:lnTo>
                    <a:lnTo>
                      <a:pt x="54957" y="173115"/>
                    </a:lnTo>
                    <a:lnTo>
                      <a:pt x="48087" y="172428"/>
                    </a:lnTo>
                    <a:lnTo>
                      <a:pt x="47400" y="188228"/>
                    </a:lnTo>
                    <a:lnTo>
                      <a:pt x="47400" y="188228"/>
                    </a:lnTo>
                    <a:lnTo>
                      <a:pt x="47400" y="188228"/>
                    </a:lnTo>
                    <a:close/>
                    <a:moveTo>
                      <a:pt x="80031" y="156284"/>
                    </a:moveTo>
                    <a:lnTo>
                      <a:pt x="86557" y="157314"/>
                    </a:lnTo>
                    <a:lnTo>
                      <a:pt x="89305" y="141858"/>
                    </a:lnTo>
                    <a:lnTo>
                      <a:pt x="82779" y="140484"/>
                    </a:lnTo>
                    <a:lnTo>
                      <a:pt x="80031" y="156284"/>
                    </a:lnTo>
                    <a:lnTo>
                      <a:pt x="80031" y="156284"/>
                    </a:lnTo>
                    <a:lnTo>
                      <a:pt x="80031" y="156284"/>
                    </a:lnTo>
                    <a:close/>
                    <a:moveTo>
                      <a:pt x="47400" y="153193"/>
                    </a:moveTo>
                    <a:lnTo>
                      <a:pt x="53927" y="153193"/>
                    </a:lnTo>
                    <a:lnTo>
                      <a:pt x="54957" y="133271"/>
                    </a:lnTo>
                    <a:lnTo>
                      <a:pt x="48087" y="133271"/>
                    </a:lnTo>
                    <a:lnTo>
                      <a:pt x="47400" y="153193"/>
                    </a:lnTo>
                    <a:lnTo>
                      <a:pt x="47400" y="153193"/>
                    </a:lnTo>
                    <a:lnTo>
                      <a:pt x="47400" y="153193"/>
                    </a:lnTo>
                    <a:close/>
                    <a:moveTo>
                      <a:pt x="63201" y="154567"/>
                    </a:moveTo>
                    <a:lnTo>
                      <a:pt x="69727" y="155254"/>
                    </a:lnTo>
                    <a:lnTo>
                      <a:pt x="71788" y="139453"/>
                    </a:lnTo>
                    <a:lnTo>
                      <a:pt x="65261" y="139110"/>
                    </a:lnTo>
                    <a:lnTo>
                      <a:pt x="63201" y="154567"/>
                    </a:lnTo>
                    <a:lnTo>
                      <a:pt x="63201" y="154567"/>
                    </a:lnTo>
                    <a:lnTo>
                      <a:pt x="63201" y="15456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nvGrpSpPr>
              <p:cNvPr id="215" name="Google Shape;215;p17"/>
              <p:cNvGrpSpPr/>
              <p:nvPr/>
            </p:nvGrpSpPr>
            <p:grpSpPr>
              <a:xfrm>
                <a:off x="7070860" y="734307"/>
                <a:ext cx="197845" cy="116783"/>
                <a:chOff x="7070860" y="734307"/>
                <a:chExt cx="197845" cy="116783"/>
              </a:xfrm>
            </p:grpSpPr>
            <p:sp>
              <p:nvSpPr>
                <p:cNvPr id="216" name="Google Shape;216;p17"/>
                <p:cNvSpPr/>
                <p:nvPr/>
              </p:nvSpPr>
              <p:spPr>
                <a:xfrm>
                  <a:off x="7158792" y="776211"/>
                  <a:ext cx="25417" cy="31943"/>
                </a:xfrm>
                <a:custGeom>
                  <a:avLst/>
                  <a:gdLst/>
                  <a:ahLst/>
                  <a:cxnLst/>
                  <a:rect l="l" t="t" r="r" b="b"/>
                  <a:pathLst>
                    <a:path w="25417" h="31943" extrusionOk="0">
                      <a:moveTo>
                        <a:pt x="9274" y="0"/>
                      </a:moveTo>
                      <a:lnTo>
                        <a:pt x="0" y="0"/>
                      </a:lnTo>
                      <a:lnTo>
                        <a:pt x="0" y="31944"/>
                      </a:lnTo>
                      <a:lnTo>
                        <a:pt x="9274" y="31944"/>
                      </a:lnTo>
                      <a:cubicBezTo>
                        <a:pt x="19235" y="31944"/>
                        <a:pt x="25418" y="25418"/>
                        <a:pt x="25418" y="16144"/>
                      </a:cubicBezTo>
                      <a:lnTo>
                        <a:pt x="25418" y="16144"/>
                      </a:lnTo>
                      <a:cubicBezTo>
                        <a:pt x="25418" y="6870"/>
                        <a:pt x="18891" y="0"/>
                        <a:pt x="9274" y="0"/>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17" name="Google Shape;217;p17"/>
                <p:cNvSpPr/>
                <p:nvPr/>
              </p:nvSpPr>
              <p:spPr>
                <a:xfrm>
                  <a:off x="7070860" y="734307"/>
                  <a:ext cx="197845" cy="116783"/>
                </a:xfrm>
                <a:custGeom>
                  <a:avLst/>
                  <a:gdLst/>
                  <a:ahLst/>
                  <a:cxnLst/>
                  <a:rect l="l" t="t" r="r" b="b"/>
                  <a:pathLst>
                    <a:path w="197845" h="116783" extrusionOk="0">
                      <a:moveTo>
                        <a:pt x="98923" y="0"/>
                      </a:moveTo>
                      <a:cubicBezTo>
                        <a:pt x="44309" y="0"/>
                        <a:pt x="0" y="26104"/>
                        <a:pt x="0" y="58392"/>
                      </a:cubicBezTo>
                      <a:cubicBezTo>
                        <a:pt x="0" y="90679"/>
                        <a:pt x="44309" y="116784"/>
                        <a:pt x="98923" y="116784"/>
                      </a:cubicBezTo>
                      <a:cubicBezTo>
                        <a:pt x="153536" y="116784"/>
                        <a:pt x="197845" y="90679"/>
                        <a:pt x="197845" y="58392"/>
                      </a:cubicBezTo>
                      <a:cubicBezTo>
                        <a:pt x="197845" y="26104"/>
                        <a:pt x="153536" y="0"/>
                        <a:pt x="98923" y="0"/>
                      </a:cubicBezTo>
                      <a:close/>
                      <a:moveTo>
                        <a:pt x="51522" y="82092"/>
                      </a:moveTo>
                      <a:cubicBezTo>
                        <a:pt x="37783" y="82092"/>
                        <a:pt x="27822" y="71444"/>
                        <a:pt x="27822" y="58048"/>
                      </a:cubicBezTo>
                      <a:lnTo>
                        <a:pt x="27822" y="58048"/>
                      </a:lnTo>
                      <a:cubicBezTo>
                        <a:pt x="27822" y="44653"/>
                        <a:pt x="37783" y="34005"/>
                        <a:pt x="51866" y="34005"/>
                      </a:cubicBezTo>
                      <a:cubicBezTo>
                        <a:pt x="60453" y="34005"/>
                        <a:pt x="65605" y="37096"/>
                        <a:pt x="70070" y="41218"/>
                      </a:cubicBezTo>
                      <a:lnTo>
                        <a:pt x="64918" y="47400"/>
                      </a:lnTo>
                      <a:cubicBezTo>
                        <a:pt x="61140" y="43966"/>
                        <a:pt x="57018" y="41561"/>
                        <a:pt x="51866" y="41561"/>
                      </a:cubicBezTo>
                      <a:cubicBezTo>
                        <a:pt x="42935" y="41561"/>
                        <a:pt x="36409" y="48774"/>
                        <a:pt x="36409" y="58048"/>
                      </a:cubicBezTo>
                      <a:lnTo>
                        <a:pt x="36409" y="58048"/>
                      </a:lnTo>
                      <a:cubicBezTo>
                        <a:pt x="36409" y="67322"/>
                        <a:pt x="42935" y="74535"/>
                        <a:pt x="51866" y="74535"/>
                      </a:cubicBezTo>
                      <a:cubicBezTo>
                        <a:pt x="57705" y="74535"/>
                        <a:pt x="61140" y="72131"/>
                        <a:pt x="65261" y="68696"/>
                      </a:cubicBezTo>
                      <a:lnTo>
                        <a:pt x="70414" y="74192"/>
                      </a:lnTo>
                      <a:cubicBezTo>
                        <a:pt x="65605" y="79001"/>
                        <a:pt x="60109" y="82092"/>
                        <a:pt x="51522" y="82092"/>
                      </a:cubicBezTo>
                      <a:close/>
                      <a:moveTo>
                        <a:pt x="121936" y="58048"/>
                      </a:moveTo>
                      <a:cubicBezTo>
                        <a:pt x="121936" y="71101"/>
                        <a:pt x="111631" y="81405"/>
                        <a:pt x="97205" y="81405"/>
                      </a:cubicBezTo>
                      <a:lnTo>
                        <a:pt x="79688" y="81405"/>
                      </a:lnTo>
                      <a:lnTo>
                        <a:pt x="79688" y="34692"/>
                      </a:lnTo>
                      <a:lnTo>
                        <a:pt x="97205" y="34692"/>
                      </a:lnTo>
                      <a:cubicBezTo>
                        <a:pt x="111631" y="34692"/>
                        <a:pt x="121936" y="44653"/>
                        <a:pt x="121936" y="58048"/>
                      </a:cubicBezTo>
                      <a:lnTo>
                        <a:pt x="121936" y="58048"/>
                      </a:lnTo>
                      <a:close/>
                      <a:moveTo>
                        <a:pt x="151475" y="82092"/>
                      </a:moveTo>
                      <a:cubicBezTo>
                        <a:pt x="137736" y="82092"/>
                        <a:pt x="127775" y="71444"/>
                        <a:pt x="127775" y="58048"/>
                      </a:cubicBezTo>
                      <a:lnTo>
                        <a:pt x="127775" y="58048"/>
                      </a:lnTo>
                      <a:cubicBezTo>
                        <a:pt x="127775" y="44653"/>
                        <a:pt x="137736" y="34005"/>
                        <a:pt x="151819" y="34005"/>
                      </a:cubicBezTo>
                      <a:cubicBezTo>
                        <a:pt x="160406" y="34005"/>
                        <a:pt x="165558" y="37096"/>
                        <a:pt x="170023" y="41218"/>
                      </a:cubicBezTo>
                      <a:lnTo>
                        <a:pt x="164871" y="47400"/>
                      </a:lnTo>
                      <a:cubicBezTo>
                        <a:pt x="161093" y="43966"/>
                        <a:pt x="156971" y="41561"/>
                        <a:pt x="151819" y="41561"/>
                      </a:cubicBezTo>
                      <a:cubicBezTo>
                        <a:pt x="142888" y="41561"/>
                        <a:pt x="136362" y="48774"/>
                        <a:pt x="136362" y="58048"/>
                      </a:cubicBezTo>
                      <a:lnTo>
                        <a:pt x="136362" y="58048"/>
                      </a:lnTo>
                      <a:cubicBezTo>
                        <a:pt x="136362" y="67322"/>
                        <a:pt x="142888" y="74535"/>
                        <a:pt x="151819" y="74535"/>
                      </a:cubicBezTo>
                      <a:cubicBezTo>
                        <a:pt x="157658" y="74535"/>
                        <a:pt x="161093" y="72131"/>
                        <a:pt x="165214" y="68696"/>
                      </a:cubicBezTo>
                      <a:lnTo>
                        <a:pt x="170367" y="74192"/>
                      </a:lnTo>
                      <a:cubicBezTo>
                        <a:pt x="165558" y="79001"/>
                        <a:pt x="160406" y="82092"/>
                        <a:pt x="151475" y="8209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nvGrpSpPr>
              <p:cNvPr id="218" name="Google Shape;218;p17"/>
              <p:cNvGrpSpPr/>
              <p:nvPr/>
            </p:nvGrpSpPr>
            <p:grpSpPr>
              <a:xfrm>
                <a:off x="6823211" y="876508"/>
                <a:ext cx="680435" cy="44652"/>
                <a:chOff x="6823211" y="876508"/>
                <a:chExt cx="680435" cy="44652"/>
              </a:xfrm>
            </p:grpSpPr>
            <p:sp>
              <p:nvSpPr>
                <p:cNvPr id="219" name="Google Shape;219;p17"/>
                <p:cNvSpPr/>
                <p:nvPr/>
              </p:nvSpPr>
              <p:spPr>
                <a:xfrm>
                  <a:off x="6823211" y="878225"/>
                  <a:ext cx="32287" cy="42935"/>
                </a:xfrm>
                <a:custGeom>
                  <a:avLst/>
                  <a:gdLst/>
                  <a:ahLst/>
                  <a:cxnLst/>
                  <a:rect l="l" t="t" r="r" b="b"/>
                  <a:pathLst>
                    <a:path w="32287" h="42935" extrusionOk="0">
                      <a:moveTo>
                        <a:pt x="0" y="36066"/>
                      </a:moveTo>
                      <a:lnTo>
                        <a:pt x="4465" y="30913"/>
                      </a:lnTo>
                      <a:cubicBezTo>
                        <a:pt x="8587" y="34348"/>
                        <a:pt x="12709" y="36409"/>
                        <a:pt x="17861" y="36409"/>
                      </a:cubicBezTo>
                      <a:cubicBezTo>
                        <a:pt x="22326" y="36409"/>
                        <a:pt x="25417" y="34348"/>
                        <a:pt x="25417" y="31257"/>
                      </a:cubicBezTo>
                      <a:lnTo>
                        <a:pt x="25417" y="31257"/>
                      </a:lnTo>
                      <a:cubicBezTo>
                        <a:pt x="25417" y="28165"/>
                        <a:pt x="23700" y="26791"/>
                        <a:pt x="15800" y="24731"/>
                      </a:cubicBezTo>
                      <a:cubicBezTo>
                        <a:pt x="6870" y="22670"/>
                        <a:pt x="1717" y="19922"/>
                        <a:pt x="1717" y="12022"/>
                      </a:cubicBezTo>
                      <a:lnTo>
                        <a:pt x="1717" y="12022"/>
                      </a:lnTo>
                      <a:cubicBezTo>
                        <a:pt x="1717" y="4809"/>
                        <a:pt x="7556" y="0"/>
                        <a:pt x="16143" y="0"/>
                      </a:cubicBezTo>
                      <a:cubicBezTo>
                        <a:pt x="22326" y="0"/>
                        <a:pt x="27135" y="1717"/>
                        <a:pt x="31257" y="5152"/>
                      </a:cubicBezTo>
                      <a:lnTo>
                        <a:pt x="27135" y="10648"/>
                      </a:lnTo>
                      <a:cubicBezTo>
                        <a:pt x="23357" y="7900"/>
                        <a:pt x="19578" y="6183"/>
                        <a:pt x="15800" y="6183"/>
                      </a:cubicBezTo>
                      <a:cubicBezTo>
                        <a:pt x="11335" y="6183"/>
                        <a:pt x="8930" y="8244"/>
                        <a:pt x="8930" y="11335"/>
                      </a:cubicBezTo>
                      <a:lnTo>
                        <a:pt x="8930" y="11335"/>
                      </a:lnTo>
                      <a:cubicBezTo>
                        <a:pt x="8930" y="14426"/>
                        <a:pt x="10991" y="16144"/>
                        <a:pt x="18891" y="17861"/>
                      </a:cubicBezTo>
                      <a:cubicBezTo>
                        <a:pt x="27822" y="19922"/>
                        <a:pt x="32287" y="23357"/>
                        <a:pt x="32287" y="30226"/>
                      </a:cubicBezTo>
                      <a:lnTo>
                        <a:pt x="32287" y="30226"/>
                      </a:lnTo>
                      <a:cubicBezTo>
                        <a:pt x="32287" y="38126"/>
                        <a:pt x="26104" y="42935"/>
                        <a:pt x="17174" y="42935"/>
                      </a:cubicBezTo>
                      <a:cubicBezTo>
                        <a:pt x="11335" y="42935"/>
                        <a:pt x="5152" y="40531"/>
                        <a:pt x="0" y="36066"/>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20" name="Google Shape;220;p17"/>
                <p:cNvSpPr/>
                <p:nvPr/>
              </p:nvSpPr>
              <p:spPr>
                <a:xfrm>
                  <a:off x="6863054" y="888186"/>
                  <a:ext cx="48087" cy="32287"/>
                </a:xfrm>
                <a:custGeom>
                  <a:avLst/>
                  <a:gdLst/>
                  <a:ahLst/>
                  <a:cxnLst/>
                  <a:rect l="l" t="t" r="r" b="b"/>
                  <a:pathLst>
                    <a:path w="48087" h="32287" extrusionOk="0">
                      <a:moveTo>
                        <a:pt x="0" y="687"/>
                      </a:moveTo>
                      <a:lnTo>
                        <a:pt x="7213" y="687"/>
                      </a:lnTo>
                      <a:lnTo>
                        <a:pt x="7213" y="5496"/>
                      </a:lnTo>
                      <a:cubicBezTo>
                        <a:pt x="9274" y="2748"/>
                        <a:pt x="12022" y="0"/>
                        <a:pt x="16831" y="0"/>
                      </a:cubicBezTo>
                      <a:cubicBezTo>
                        <a:pt x="21296" y="0"/>
                        <a:pt x="24731" y="2061"/>
                        <a:pt x="26448" y="5496"/>
                      </a:cubicBezTo>
                      <a:cubicBezTo>
                        <a:pt x="28853" y="2061"/>
                        <a:pt x="32287" y="0"/>
                        <a:pt x="37096" y="0"/>
                      </a:cubicBezTo>
                      <a:cubicBezTo>
                        <a:pt x="43966" y="0"/>
                        <a:pt x="48087" y="4465"/>
                        <a:pt x="48087" y="12022"/>
                      </a:cubicBezTo>
                      <a:lnTo>
                        <a:pt x="48087" y="32287"/>
                      </a:lnTo>
                      <a:lnTo>
                        <a:pt x="41218" y="32287"/>
                      </a:lnTo>
                      <a:lnTo>
                        <a:pt x="41218" y="14426"/>
                      </a:lnTo>
                      <a:cubicBezTo>
                        <a:pt x="41218" y="9274"/>
                        <a:pt x="38813" y="6526"/>
                        <a:pt x="34692" y="6526"/>
                      </a:cubicBezTo>
                      <a:cubicBezTo>
                        <a:pt x="30570" y="6526"/>
                        <a:pt x="27822" y="9274"/>
                        <a:pt x="27822" y="14426"/>
                      </a:cubicBezTo>
                      <a:lnTo>
                        <a:pt x="27822" y="32287"/>
                      </a:lnTo>
                      <a:lnTo>
                        <a:pt x="20609" y="32287"/>
                      </a:lnTo>
                      <a:lnTo>
                        <a:pt x="20609" y="14083"/>
                      </a:lnTo>
                      <a:cubicBezTo>
                        <a:pt x="20609" y="9274"/>
                        <a:pt x="18204" y="6526"/>
                        <a:pt x="14083" y="6526"/>
                      </a:cubicBezTo>
                      <a:cubicBezTo>
                        <a:pt x="9961" y="6526"/>
                        <a:pt x="7213" y="9617"/>
                        <a:pt x="7213" y="14426"/>
                      </a:cubicBezTo>
                      <a:lnTo>
                        <a:pt x="7213" y="32287"/>
                      </a:lnTo>
                      <a:lnTo>
                        <a:pt x="0" y="32287"/>
                      </a:lnTo>
                      <a:lnTo>
                        <a:pt x="0" y="68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21" name="Google Shape;221;p17"/>
                <p:cNvSpPr/>
                <p:nvPr/>
              </p:nvSpPr>
              <p:spPr>
                <a:xfrm>
                  <a:off x="6917668" y="888186"/>
                  <a:ext cx="28852" cy="32654"/>
                </a:xfrm>
                <a:custGeom>
                  <a:avLst/>
                  <a:gdLst/>
                  <a:ahLst/>
                  <a:cxnLst/>
                  <a:rect l="l" t="t" r="r" b="b"/>
                  <a:pathLst>
                    <a:path w="28852" h="32654" extrusionOk="0">
                      <a:moveTo>
                        <a:pt x="0" y="23013"/>
                      </a:moveTo>
                      <a:lnTo>
                        <a:pt x="0" y="23013"/>
                      </a:lnTo>
                      <a:cubicBezTo>
                        <a:pt x="0" y="16144"/>
                        <a:pt x="5496" y="12709"/>
                        <a:pt x="13052" y="12709"/>
                      </a:cubicBezTo>
                      <a:cubicBezTo>
                        <a:pt x="16487" y="12709"/>
                        <a:pt x="19235" y="13396"/>
                        <a:pt x="21639" y="14083"/>
                      </a:cubicBezTo>
                      <a:lnTo>
                        <a:pt x="21639" y="13396"/>
                      </a:lnTo>
                      <a:cubicBezTo>
                        <a:pt x="21639" y="8931"/>
                        <a:pt x="18891" y="6526"/>
                        <a:pt x="13739" y="6526"/>
                      </a:cubicBezTo>
                      <a:cubicBezTo>
                        <a:pt x="10304" y="6526"/>
                        <a:pt x="7556" y="7213"/>
                        <a:pt x="4809" y="8587"/>
                      </a:cubicBezTo>
                      <a:lnTo>
                        <a:pt x="2748" y="2748"/>
                      </a:lnTo>
                      <a:cubicBezTo>
                        <a:pt x="6183" y="1030"/>
                        <a:pt x="9617" y="0"/>
                        <a:pt x="14770" y="0"/>
                      </a:cubicBezTo>
                      <a:cubicBezTo>
                        <a:pt x="19578" y="0"/>
                        <a:pt x="23013" y="1374"/>
                        <a:pt x="25417" y="3435"/>
                      </a:cubicBezTo>
                      <a:cubicBezTo>
                        <a:pt x="27822" y="5839"/>
                        <a:pt x="28852" y="8931"/>
                        <a:pt x="28852" y="13396"/>
                      </a:cubicBezTo>
                      <a:lnTo>
                        <a:pt x="28852" y="32287"/>
                      </a:lnTo>
                      <a:lnTo>
                        <a:pt x="21639" y="32287"/>
                      </a:lnTo>
                      <a:lnTo>
                        <a:pt x="21639" y="28166"/>
                      </a:lnTo>
                      <a:cubicBezTo>
                        <a:pt x="19578" y="30913"/>
                        <a:pt x="16143" y="32631"/>
                        <a:pt x="11335" y="32631"/>
                      </a:cubicBezTo>
                      <a:cubicBezTo>
                        <a:pt x="5152" y="32974"/>
                        <a:pt x="0" y="29539"/>
                        <a:pt x="0" y="23013"/>
                      </a:cubicBezTo>
                      <a:close/>
                      <a:moveTo>
                        <a:pt x="21639" y="20952"/>
                      </a:moveTo>
                      <a:lnTo>
                        <a:pt x="21639" y="18891"/>
                      </a:lnTo>
                      <a:cubicBezTo>
                        <a:pt x="19922" y="18204"/>
                        <a:pt x="17174" y="17518"/>
                        <a:pt x="14426" y="17518"/>
                      </a:cubicBezTo>
                      <a:cubicBezTo>
                        <a:pt x="9617" y="17518"/>
                        <a:pt x="6870" y="19578"/>
                        <a:pt x="6870" y="22670"/>
                      </a:cubicBezTo>
                      <a:lnTo>
                        <a:pt x="6870" y="22670"/>
                      </a:lnTo>
                      <a:cubicBezTo>
                        <a:pt x="6870" y="25761"/>
                        <a:pt x="9617" y="27479"/>
                        <a:pt x="13052" y="27479"/>
                      </a:cubicBezTo>
                      <a:cubicBezTo>
                        <a:pt x="17861" y="27479"/>
                        <a:pt x="21639" y="24731"/>
                        <a:pt x="21639" y="2095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22" name="Google Shape;222;p17"/>
                <p:cNvSpPr/>
                <p:nvPr/>
              </p:nvSpPr>
              <p:spPr>
                <a:xfrm>
                  <a:off x="6954764" y="876508"/>
                  <a:ext cx="7213" cy="43965"/>
                </a:xfrm>
                <a:custGeom>
                  <a:avLst/>
                  <a:gdLst/>
                  <a:ahLst/>
                  <a:cxnLst/>
                  <a:rect l="l" t="t" r="r" b="b"/>
                  <a:pathLst>
                    <a:path w="7213" h="43965" extrusionOk="0">
                      <a:moveTo>
                        <a:pt x="0" y="0"/>
                      </a:moveTo>
                      <a:lnTo>
                        <a:pt x="7213" y="0"/>
                      </a:lnTo>
                      <a:lnTo>
                        <a:pt x="7213" y="43966"/>
                      </a:lnTo>
                      <a:lnTo>
                        <a:pt x="0" y="43966"/>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23" name="Google Shape;223;p17"/>
                <p:cNvSpPr/>
                <p:nvPr/>
              </p:nvSpPr>
              <p:spPr>
                <a:xfrm>
                  <a:off x="6971251" y="876508"/>
                  <a:ext cx="7213" cy="43965"/>
                </a:xfrm>
                <a:custGeom>
                  <a:avLst/>
                  <a:gdLst/>
                  <a:ahLst/>
                  <a:cxnLst/>
                  <a:rect l="l" t="t" r="r" b="b"/>
                  <a:pathLst>
                    <a:path w="7213" h="43965" extrusionOk="0">
                      <a:moveTo>
                        <a:pt x="0" y="0"/>
                      </a:moveTo>
                      <a:lnTo>
                        <a:pt x="7213" y="0"/>
                      </a:lnTo>
                      <a:lnTo>
                        <a:pt x="7213" y="43966"/>
                      </a:lnTo>
                      <a:lnTo>
                        <a:pt x="0" y="43966"/>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24" name="Google Shape;224;p17"/>
                <p:cNvSpPr/>
                <p:nvPr/>
              </p:nvSpPr>
              <p:spPr>
                <a:xfrm>
                  <a:off x="7005599" y="878225"/>
                  <a:ext cx="35035" cy="41904"/>
                </a:xfrm>
                <a:custGeom>
                  <a:avLst/>
                  <a:gdLst/>
                  <a:ahLst/>
                  <a:cxnLst/>
                  <a:rect l="l" t="t" r="r" b="b"/>
                  <a:pathLst>
                    <a:path w="35035" h="41904" extrusionOk="0">
                      <a:moveTo>
                        <a:pt x="0" y="0"/>
                      </a:moveTo>
                      <a:lnTo>
                        <a:pt x="18891" y="0"/>
                      </a:lnTo>
                      <a:cubicBezTo>
                        <a:pt x="23700" y="0"/>
                        <a:pt x="27479" y="1374"/>
                        <a:pt x="29883" y="3778"/>
                      </a:cubicBezTo>
                      <a:cubicBezTo>
                        <a:pt x="31600" y="5496"/>
                        <a:pt x="32631" y="7900"/>
                        <a:pt x="32631" y="10648"/>
                      </a:cubicBezTo>
                      <a:lnTo>
                        <a:pt x="32631" y="10648"/>
                      </a:lnTo>
                      <a:cubicBezTo>
                        <a:pt x="32631" y="15800"/>
                        <a:pt x="29883" y="18548"/>
                        <a:pt x="26791" y="19922"/>
                      </a:cubicBezTo>
                      <a:cubicBezTo>
                        <a:pt x="31600" y="21639"/>
                        <a:pt x="35035" y="24387"/>
                        <a:pt x="35035" y="30226"/>
                      </a:cubicBezTo>
                      <a:lnTo>
                        <a:pt x="35035" y="30226"/>
                      </a:lnTo>
                      <a:cubicBezTo>
                        <a:pt x="35035" y="37783"/>
                        <a:pt x="28853" y="41905"/>
                        <a:pt x="19578" y="41905"/>
                      </a:cubicBezTo>
                      <a:lnTo>
                        <a:pt x="0" y="41905"/>
                      </a:lnTo>
                      <a:lnTo>
                        <a:pt x="0" y="0"/>
                      </a:lnTo>
                      <a:close/>
                      <a:moveTo>
                        <a:pt x="25418" y="12022"/>
                      </a:moveTo>
                      <a:cubicBezTo>
                        <a:pt x="25418" y="8587"/>
                        <a:pt x="22670" y="6526"/>
                        <a:pt x="17861" y="6526"/>
                      </a:cubicBezTo>
                      <a:lnTo>
                        <a:pt x="7213" y="6526"/>
                      </a:lnTo>
                      <a:lnTo>
                        <a:pt x="7213" y="17861"/>
                      </a:lnTo>
                      <a:lnTo>
                        <a:pt x="17174" y="17861"/>
                      </a:lnTo>
                      <a:cubicBezTo>
                        <a:pt x="22326" y="17861"/>
                        <a:pt x="25418" y="16144"/>
                        <a:pt x="25418" y="12022"/>
                      </a:cubicBezTo>
                      <a:lnTo>
                        <a:pt x="25418" y="12022"/>
                      </a:lnTo>
                      <a:close/>
                      <a:moveTo>
                        <a:pt x="19235" y="24044"/>
                      </a:moveTo>
                      <a:lnTo>
                        <a:pt x="7557" y="24044"/>
                      </a:lnTo>
                      <a:lnTo>
                        <a:pt x="7557" y="35722"/>
                      </a:lnTo>
                      <a:lnTo>
                        <a:pt x="19922" y="35722"/>
                      </a:lnTo>
                      <a:cubicBezTo>
                        <a:pt x="25074" y="35722"/>
                        <a:pt x="28166" y="33661"/>
                        <a:pt x="28166" y="29883"/>
                      </a:cubicBezTo>
                      <a:lnTo>
                        <a:pt x="28166" y="29883"/>
                      </a:lnTo>
                      <a:cubicBezTo>
                        <a:pt x="27822" y="26105"/>
                        <a:pt x="25074" y="24044"/>
                        <a:pt x="19235" y="24044"/>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25" name="Google Shape;225;p17"/>
                <p:cNvSpPr/>
                <p:nvPr/>
              </p:nvSpPr>
              <p:spPr>
                <a:xfrm>
                  <a:off x="7047504" y="888186"/>
                  <a:ext cx="28508" cy="32352"/>
                </a:xfrm>
                <a:custGeom>
                  <a:avLst/>
                  <a:gdLst/>
                  <a:ahLst/>
                  <a:cxnLst/>
                  <a:rect l="l" t="t" r="r" b="b"/>
                  <a:pathLst>
                    <a:path w="28508" h="32352" extrusionOk="0">
                      <a:moveTo>
                        <a:pt x="0" y="20609"/>
                      </a:moveTo>
                      <a:lnTo>
                        <a:pt x="0" y="344"/>
                      </a:lnTo>
                      <a:lnTo>
                        <a:pt x="7213" y="344"/>
                      </a:lnTo>
                      <a:lnTo>
                        <a:pt x="7213" y="18204"/>
                      </a:lnTo>
                      <a:cubicBezTo>
                        <a:pt x="7213" y="23013"/>
                        <a:pt x="9617" y="25761"/>
                        <a:pt x="14083" y="25761"/>
                      </a:cubicBezTo>
                      <a:cubicBezTo>
                        <a:pt x="18204" y="25761"/>
                        <a:pt x="21296" y="23013"/>
                        <a:pt x="21296" y="17861"/>
                      </a:cubicBezTo>
                      <a:lnTo>
                        <a:pt x="21296" y="0"/>
                      </a:lnTo>
                      <a:lnTo>
                        <a:pt x="28509" y="0"/>
                      </a:lnTo>
                      <a:lnTo>
                        <a:pt x="28509" y="31600"/>
                      </a:lnTo>
                      <a:lnTo>
                        <a:pt x="21296" y="31600"/>
                      </a:lnTo>
                      <a:lnTo>
                        <a:pt x="21296" y="26791"/>
                      </a:lnTo>
                      <a:cubicBezTo>
                        <a:pt x="19235" y="29883"/>
                        <a:pt x="16144" y="32287"/>
                        <a:pt x="11335" y="32287"/>
                      </a:cubicBezTo>
                      <a:cubicBezTo>
                        <a:pt x="4122" y="32974"/>
                        <a:pt x="0" y="28166"/>
                        <a:pt x="0" y="20609"/>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26" name="Google Shape;226;p17"/>
                <p:cNvSpPr/>
                <p:nvPr/>
              </p:nvSpPr>
              <p:spPr>
                <a:xfrm>
                  <a:off x="7081852" y="888530"/>
                  <a:ext cx="25417" cy="32094"/>
                </a:xfrm>
                <a:custGeom>
                  <a:avLst/>
                  <a:gdLst/>
                  <a:ahLst/>
                  <a:cxnLst/>
                  <a:rect l="l" t="t" r="r" b="b"/>
                  <a:pathLst>
                    <a:path w="25417" h="32094" extrusionOk="0">
                      <a:moveTo>
                        <a:pt x="0" y="27822"/>
                      </a:moveTo>
                      <a:lnTo>
                        <a:pt x="3091" y="23013"/>
                      </a:lnTo>
                      <a:cubicBezTo>
                        <a:pt x="6526" y="25761"/>
                        <a:pt x="10304" y="26791"/>
                        <a:pt x="13396" y="26791"/>
                      </a:cubicBezTo>
                      <a:cubicBezTo>
                        <a:pt x="16487" y="26791"/>
                        <a:pt x="18204" y="25418"/>
                        <a:pt x="18204" y="23357"/>
                      </a:cubicBezTo>
                      <a:lnTo>
                        <a:pt x="18204" y="23357"/>
                      </a:lnTo>
                      <a:cubicBezTo>
                        <a:pt x="18204" y="20952"/>
                        <a:pt x="14770" y="19922"/>
                        <a:pt x="10991" y="18891"/>
                      </a:cubicBezTo>
                      <a:cubicBezTo>
                        <a:pt x="6183" y="17518"/>
                        <a:pt x="1030" y="15800"/>
                        <a:pt x="1030" y="9617"/>
                      </a:cubicBezTo>
                      <a:lnTo>
                        <a:pt x="1030" y="9617"/>
                      </a:lnTo>
                      <a:cubicBezTo>
                        <a:pt x="1030" y="3778"/>
                        <a:pt x="6183" y="0"/>
                        <a:pt x="12365" y="0"/>
                      </a:cubicBezTo>
                      <a:cubicBezTo>
                        <a:pt x="16487" y="0"/>
                        <a:pt x="20609" y="1374"/>
                        <a:pt x="24044" y="3435"/>
                      </a:cubicBezTo>
                      <a:lnTo>
                        <a:pt x="21639" y="8244"/>
                      </a:lnTo>
                      <a:cubicBezTo>
                        <a:pt x="18548" y="6526"/>
                        <a:pt x="15457" y="5152"/>
                        <a:pt x="12709" y="5152"/>
                      </a:cubicBezTo>
                      <a:cubicBezTo>
                        <a:pt x="9961" y="5152"/>
                        <a:pt x="8243" y="6526"/>
                        <a:pt x="8243" y="8244"/>
                      </a:cubicBezTo>
                      <a:lnTo>
                        <a:pt x="8243" y="8244"/>
                      </a:lnTo>
                      <a:cubicBezTo>
                        <a:pt x="8243" y="10648"/>
                        <a:pt x="11678" y="11678"/>
                        <a:pt x="15457" y="12709"/>
                      </a:cubicBezTo>
                      <a:cubicBezTo>
                        <a:pt x="19922" y="14083"/>
                        <a:pt x="25417" y="16144"/>
                        <a:pt x="25417" y="21983"/>
                      </a:cubicBezTo>
                      <a:lnTo>
                        <a:pt x="25417" y="21983"/>
                      </a:lnTo>
                      <a:cubicBezTo>
                        <a:pt x="25417" y="28509"/>
                        <a:pt x="20265" y="31944"/>
                        <a:pt x="13739" y="31944"/>
                      </a:cubicBezTo>
                      <a:cubicBezTo>
                        <a:pt x="8930" y="32631"/>
                        <a:pt x="3778" y="30913"/>
                        <a:pt x="0" y="2782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27" name="Google Shape;227;p17"/>
                <p:cNvSpPr/>
                <p:nvPr/>
              </p:nvSpPr>
              <p:spPr>
                <a:xfrm>
                  <a:off x="7114139" y="876852"/>
                  <a:ext cx="7900" cy="43622"/>
                </a:xfrm>
                <a:custGeom>
                  <a:avLst/>
                  <a:gdLst/>
                  <a:ahLst/>
                  <a:cxnLst/>
                  <a:rect l="l" t="t" r="r" b="b"/>
                  <a:pathLst>
                    <a:path w="7900" h="43622" extrusionOk="0">
                      <a:moveTo>
                        <a:pt x="0" y="0"/>
                      </a:moveTo>
                      <a:lnTo>
                        <a:pt x="7900" y="0"/>
                      </a:lnTo>
                      <a:lnTo>
                        <a:pt x="7900" y="6870"/>
                      </a:lnTo>
                      <a:lnTo>
                        <a:pt x="0" y="6870"/>
                      </a:lnTo>
                      <a:lnTo>
                        <a:pt x="0" y="0"/>
                      </a:lnTo>
                      <a:close/>
                      <a:moveTo>
                        <a:pt x="0" y="12022"/>
                      </a:moveTo>
                      <a:lnTo>
                        <a:pt x="7213" y="12022"/>
                      </a:lnTo>
                      <a:lnTo>
                        <a:pt x="7213" y="43622"/>
                      </a:lnTo>
                      <a:lnTo>
                        <a:pt x="0" y="43622"/>
                      </a:lnTo>
                      <a:lnTo>
                        <a:pt x="0" y="12022"/>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28" name="Google Shape;228;p17"/>
                <p:cNvSpPr/>
                <p:nvPr/>
              </p:nvSpPr>
              <p:spPr>
                <a:xfrm>
                  <a:off x="7130283" y="888186"/>
                  <a:ext cx="28508" cy="32287"/>
                </a:xfrm>
                <a:custGeom>
                  <a:avLst/>
                  <a:gdLst/>
                  <a:ahLst/>
                  <a:cxnLst/>
                  <a:rect l="l" t="t" r="r" b="b"/>
                  <a:pathLst>
                    <a:path w="28508" h="32287" extrusionOk="0">
                      <a:moveTo>
                        <a:pt x="0" y="687"/>
                      </a:moveTo>
                      <a:lnTo>
                        <a:pt x="7213" y="687"/>
                      </a:lnTo>
                      <a:lnTo>
                        <a:pt x="7213" y="5496"/>
                      </a:lnTo>
                      <a:cubicBezTo>
                        <a:pt x="9274" y="2404"/>
                        <a:pt x="12365" y="0"/>
                        <a:pt x="17174" y="0"/>
                      </a:cubicBezTo>
                      <a:cubicBezTo>
                        <a:pt x="24387" y="0"/>
                        <a:pt x="28509" y="4809"/>
                        <a:pt x="28509" y="12022"/>
                      </a:cubicBezTo>
                      <a:lnTo>
                        <a:pt x="28509" y="32287"/>
                      </a:lnTo>
                      <a:lnTo>
                        <a:pt x="21296" y="32287"/>
                      </a:lnTo>
                      <a:lnTo>
                        <a:pt x="21296" y="14426"/>
                      </a:lnTo>
                      <a:cubicBezTo>
                        <a:pt x="21296" y="9617"/>
                        <a:pt x="18891" y="6526"/>
                        <a:pt x="14426" y="6526"/>
                      </a:cubicBezTo>
                      <a:cubicBezTo>
                        <a:pt x="10304" y="6526"/>
                        <a:pt x="7213" y="9617"/>
                        <a:pt x="7213" y="14426"/>
                      </a:cubicBezTo>
                      <a:lnTo>
                        <a:pt x="7213" y="32287"/>
                      </a:lnTo>
                      <a:lnTo>
                        <a:pt x="0" y="32287"/>
                      </a:lnTo>
                      <a:lnTo>
                        <a:pt x="0" y="687"/>
                      </a:lnTo>
                      <a:lnTo>
                        <a:pt x="0" y="68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29" name="Google Shape;229;p17"/>
                <p:cNvSpPr/>
                <p:nvPr/>
              </p:nvSpPr>
              <p:spPr>
                <a:xfrm>
                  <a:off x="7165318" y="888186"/>
                  <a:ext cx="30569" cy="32974"/>
                </a:xfrm>
                <a:custGeom>
                  <a:avLst/>
                  <a:gdLst/>
                  <a:ahLst/>
                  <a:cxnLst/>
                  <a:rect l="l" t="t" r="r" b="b"/>
                  <a:pathLst>
                    <a:path w="30569" h="32974" extrusionOk="0">
                      <a:moveTo>
                        <a:pt x="0" y="16487"/>
                      </a:moveTo>
                      <a:lnTo>
                        <a:pt x="0" y="16487"/>
                      </a:lnTo>
                      <a:cubicBezTo>
                        <a:pt x="0" y="7213"/>
                        <a:pt x="6526" y="0"/>
                        <a:pt x="15457" y="0"/>
                      </a:cubicBezTo>
                      <a:cubicBezTo>
                        <a:pt x="25418" y="0"/>
                        <a:pt x="30570" y="7900"/>
                        <a:pt x="30570" y="17174"/>
                      </a:cubicBezTo>
                      <a:cubicBezTo>
                        <a:pt x="30570" y="17861"/>
                        <a:pt x="30570" y="18548"/>
                        <a:pt x="30570" y="19235"/>
                      </a:cubicBezTo>
                      <a:lnTo>
                        <a:pt x="7213" y="19235"/>
                      </a:lnTo>
                      <a:cubicBezTo>
                        <a:pt x="7900" y="24387"/>
                        <a:pt x="11678" y="27135"/>
                        <a:pt x="16487" y="27135"/>
                      </a:cubicBezTo>
                      <a:cubicBezTo>
                        <a:pt x="19922" y="27135"/>
                        <a:pt x="22670" y="25761"/>
                        <a:pt x="25074" y="23357"/>
                      </a:cubicBezTo>
                      <a:lnTo>
                        <a:pt x="29196" y="27135"/>
                      </a:lnTo>
                      <a:cubicBezTo>
                        <a:pt x="26104" y="30570"/>
                        <a:pt x="21983" y="32974"/>
                        <a:pt x="16144" y="32974"/>
                      </a:cubicBezTo>
                      <a:cubicBezTo>
                        <a:pt x="7213" y="32974"/>
                        <a:pt x="0" y="26448"/>
                        <a:pt x="0" y="16487"/>
                      </a:cubicBezTo>
                      <a:close/>
                      <a:moveTo>
                        <a:pt x="23357" y="14083"/>
                      </a:moveTo>
                      <a:cubicBezTo>
                        <a:pt x="23013" y="9274"/>
                        <a:pt x="20265" y="5839"/>
                        <a:pt x="15457" y="5839"/>
                      </a:cubicBezTo>
                      <a:cubicBezTo>
                        <a:pt x="10991" y="5839"/>
                        <a:pt x="7900" y="9274"/>
                        <a:pt x="7213" y="14083"/>
                      </a:cubicBezTo>
                      <a:lnTo>
                        <a:pt x="23357" y="14083"/>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30" name="Google Shape;230;p17"/>
                <p:cNvSpPr/>
                <p:nvPr/>
              </p:nvSpPr>
              <p:spPr>
                <a:xfrm>
                  <a:off x="7200353" y="888530"/>
                  <a:ext cx="25074" cy="32330"/>
                </a:xfrm>
                <a:custGeom>
                  <a:avLst/>
                  <a:gdLst/>
                  <a:ahLst/>
                  <a:cxnLst/>
                  <a:rect l="l" t="t" r="r" b="b"/>
                  <a:pathLst>
                    <a:path w="25074" h="32330" extrusionOk="0">
                      <a:moveTo>
                        <a:pt x="0" y="27822"/>
                      </a:moveTo>
                      <a:lnTo>
                        <a:pt x="3091" y="23013"/>
                      </a:lnTo>
                      <a:cubicBezTo>
                        <a:pt x="6526" y="25761"/>
                        <a:pt x="10304" y="26791"/>
                        <a:pt x="13396" y="26791"/>
                      </a:cubicBezTo>
                      <a:cubicBezTo>
                        <a:pt x="16487" y="26791"/>
                        <a:pt x="18205" y="25418"/>
                        <a:pt x="18205" y="23357"/>
                      </a:cubicBezTo>
                      <a:lnTo>
                        <a:pt x="18205" y="23357"/>
                      </a:lnTo>
                      <a:cubicBezTo>
                        <a:pt x="18205" y="20952"/>
                        <a:pt x="14770" y="19922"/>
                        <a:pt x="10992" y="18891"/>
                      </a:cubicBezTo>
                      <a:cubicBezTo>
                        <a:pt x="6183" y="17518"/>
                        <a:pt x="1031" y="15800"/>
                        <a:pt x="1031" y="9617"/>
                      </a:cubicBezTo>
                      <a:lnTo>
                        <a:pt x="1031" y="9617"/>
                      </a:lnTo>
                      <a:cubicBezTo>
                        <a:pt x="1031" y="3778"/>
                        <a:pt x="6183" y="0"/>
                        <a:pt x="12366" y="0"/>
                      </a:cubicBezTo>
                      <a:cubicBezTo>
                        <a:pt x="16487" y="0"/>
                        <a:pt x="20609" y="1374"/>
                        <a:pt x="24044" y="3435"/>
                      </a:cubicBezTo>
                      <a:lnTo>
                        <a:pt x="21296" y="8587"/>
                      </a:lnTo>
                      <a:cubicBezTo>
                        <a:pt x="18205" y="6870"/>
                        <a:pt x="15113" y="5496"/>
                        <a:pt x="12366" y="5496"/>
                      </a:cubicBezTo>
                      <a:cubicBezTo>
                        <a:pt x="9618" y="5496"/>
                        <a:pt x="7900" y="6870"/>
                        <a:pt x="7900" y="8587"/>
                      </a:cubicBezTo>
                      <a:lnTo>
                        <a:pt x="7900" y="8587"/>
                      </a:lnTo>
                      <a:cubicBezTo>
                        <a:pt x="7900" y="10991"/>
                        <a:pt x="11335" y="12022"/>
                        <a:pt x="15113" y="13052"/>
                      </a:cubicBezTo>
                      <a:cubicBezTo>
                        <a:pt x="19579" y="14426"/>
                        <a:pt x="25074" y="16487"/>
                        <a:pt x="25074" y="22326"/>
                      </a:cubicBezTo>
                      <a:lnTo>
                        <a:pt x="25074" y="22326"/>
                      </a:lnTo>
                      <a:cubicBezTo>
                        <a:pt x="25074" y="28852"/>
                        <a:pt x="19922" y="32287"/>
                        <a:pt x="13396" y="32287"/>
                      </a:cubicBezTo>
                      <a:cubicBezTo>
                        <a:pt x="8931" y="32631"/>
                        <a:pt x="3779" y="30913"/>
                        <a:pt x="0" y="2782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31" name="Google Shape;231;p17"/>
                <p:cNvSpPr/>
                <p:nvPr/>
              </p:nvSpPr>
              <p:spPr>
                <a:xfrm>
                  <a:off x="7229205" y="888530"/>
                  <a:ext cx="25074" cy="32330"/>
                </a:xfrm>
                <a:custGeom>
                  <a:avLst/>
                  <a:gdLst/>
                  <a:ahLst/>
                  <a:cxnLst/>
                  <a:rect l="l" t="t" r="r" b="b"/>
                  <a:pathLst>
                    <a:path w="25074" h="32330" extrusionOk="0">
                      <a:moveTo>
                        <a:pt x="0" y="27822"/>
                      </a:moveTo>
                      <a:lnTo>
                        <a:pt x="3091" y="23013"/>
                      </a:lnTo>
                      <a:cubicBezTo>
                        <a:pt x="6526" y="25761"/>
                        <a:pt x="10304" y="26791"/>
                        <a:pt x="13396" y="26791"/>
                      </a:cubicBezTo>
                      <a:cubicBezTo>
                        <a:pt x="16487" y="26791"/>
                        <a:pt x="18205" y="25418"/>
                        <a:pt x="18205" y="23357"/>
                      </a:cubicBezTo>
                      <a:lnTo>
                        <a:pt x="18205" y="23357"/>
                      </a:lnTo>
                      <a:cubicBezTo>
                        <a:pt x="18205" y="20952"/>
                        <a:pt x="14770" y="19922"/>
                        <a:pt x="10992" y="18891"/>
                      </a:cubicBezTo>
                      <a:cubicBezTo>
                        <a:pt x="6183" y="17518"/>
                        <a:pt x="1031" y="15800"/>
                        <a:pt x="1031" y="9617"/>
                      </a:cubicBezTo>
                      <a:lnTo>
                        <a:pt x="1031" y="9617"/>
                      </a:lnTo>
                      <a:cubicBezTo>
                        <a:pt x="1031" y="3778"/>
                        <a:pt x="6183" y="0"/>
                        <a:pt x="12365" y="0"/>
                      </a:cubicBezTo>
                      <a:cubicBezTo>
                        <a:pt x="16487" y="0"/>
                        <a:pt x="20609" y="1374"/>
                        <a:pt x="24044" y="3435"/>
                      </a:cubicBezTo>
                      <a:lnTo>
                        <a:pt x="21296" y="8587"/>
                      </a:lnTo>
                      <a:cubicBezTo>
                        <a:pt x="18205" y="6870"/>
                        <a:pt x="15113" y="5496"/>
                        <a:pt x="12365" y="5496"/>
                      </a:cubicBezTo>
                      <a:cubicBezTo>
                        <a:pt x="9618" y="5496"/>
                        <a:pt x="7900" y="6870"/>
                        <a:pt x="7900" y="8587"/>
                      </a:cubicBezTo>
                      <a:lnTo>
                        <a:pt x="7900" y="8587"/>
                      </a:lnTo>
                      <a:cubicBezTo>
                        <a:pt x="7900" y="10991"/>
                        <a:pt x="11335" y="12022"/>
                        <a:pt x="15113" y="13052"/>
                      </a:cubicBezTo>
                      <a:cubicBezTo>
                        <a:pt x="19579" y="14426"/>
                        <a:pt x="25074" y="16487"/>
                        <a:pt x="25074" y="22326"/>
                      </a:cubicBezTo>
                      <a:lnTo>
                        <a:pt x="25074" y="22326"/>
                      </a:lnTo>
                      <a:cubicBezTo>
                        <a:pt x="25074" y="28852"/>
                        <a:pt x="19922" y="32287"/>
                        <a:pt x="13396" y="32287"/>
                      </a:cubicBezTo>
                      <a:cubicBezTo>
                        <a:pt x="8930" y="32631"/>
                        <a:pt x="3778" y="30913"/>
                        <a:pt x="0" y="2782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32" name="Google Shape;232;p17"/>
                <p:cNvSpPr/>
                <p:nvPr/>
              </p:nvSpPr>
              <p:spPr>
                <a:xfrm>
                  <a:off x="7279010" y="878225"/>
                  <a:ext cx="31600" cy="42248"/>
                </a:xfrm>
                <a:custGeom>
                  <a:avLst/>
                  <a:gdLst/>
                  <a:ahLst/>
                  <a:cxnLst/>
                  <a:rect l="l" t="t" r="r" b="b"/>
                  <a:pathLst>
                    <a:path w="31600" h="42248" extrusionOk="0">
                      <a:moveTo>
                        <a:pt x="343" y="0"/>
                      </a:moveTo>
                      <a:lnTo>
                        <a:pt x="31601" y="0"/>
                      </a:lnTo>
                      <a:lnTo>
                        <a:pt x="31601" y="6870"/>
                      </a:lnTo>
                      <a:lnTo>
                        <a:pt x="7557" y="6870"/>
                      </a:lnTo>
                      <a:lnTo>
                        <a:pt x="7557" y="18204"/>
                      </a:lnTo>
                      <a:lnTo>
                        <a:pt x="28853" y="18204"/>
                      </a:lnTo>
                      <a:lnTo>
                        <a:pt x="28853" y="25074"/>
                      </a:lnTo>
                      <a:lnTo>
                        <a:pt x="7557" y="25074"/>
                      </a:lnTo>
                      <a:lnTo>
                        <a:pt x="7557" y="42248"/>
                      </a:lnTo>
                      <a:lnTo>
                        <a:pt x="0" y="42248"/>
                      </a:lnTo>
                      <a:lnTo>
                        <a:pt x="343" y="0"/>
                      </a:lnTo>
                      <a:lnTo>
                        <a:pt x="343"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33" name="Google Shape;233;p17"/>
                <p:cNvSpPr/>
                <p:nvPr/>
              </p:nvSpPr>
              <p:spPr>
                <a:xfrm>
                  <a:off x="7317480" y="876852"/>
                  <a:ext cx="7899" cy="43622"/>
                </a:xfrm>
                <a:custGeom>
                  <a:avLst/>
                  <a:gdLst/>
                  <a:ahLst/>
                  <a:cxnLst/>
                  <a:rect l="l" t="t" r="r" b="b"/>
                  <a:pathLst>
                    <a:path w="7899" h="43622" extrusionOk="0">
                      <a:moveTo>
                        <a:pt x="0" y="0"/>
                      </a:moveTo>
                      <a:lnTo>
                        <a:pt x="7900" y="0"/>
                      </a:lnTo>
                      <a:lnTo>
                        <a:pt x="7900" y="6870"/>
                      </a:lnTo>
                      <a:lnTo>
                        <a:pt x="0" y="6870"/>
                      </a:lnTo>
                      <a:lnTo>
                        <a:pt x="0" y="0"/>
                      </a:lnTo>
                      <a:close/>
                      <a:moveTo>
                        <a:pt x="343" y="12022"/>
                      </a:moveTo>
                      <a:lnTo>
                        <a:pt x="7556" y="12022"/>
                      </a:lnTo>
                      <a:lnTo>
                        <a:pt x="7556" y="43622"/>
                      </a:lnTo>
                      <a:lnTo>
                        <a:pt x="343" y="43622"/>
                      </a:lnTo>
                      <a:lnTo>
                        <a:pt x="343" y="12022"/>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34" name="Google Shape;234;p17"/>
                <p:cNvSpPr/>
                <p:nvPr/>
              </p:nvSpPr>
              <p:spPr>
                <a:xfrm>
                  <a:off x="7333967" y="888186"/>
                  <a:ext cx="28509" cy="32287"/>
                </a:xfrm>
                <a:custGeom>
                  <a:avLst/>
                  <a:gdLst/>
                  <a:ahLst/>
                  <a:cxnLst/>
                  <a:rect l="l" t="t" r="r" b="b"/>
                  <a:pathLst>
                    <a:path w="28509" h="32287" extrusionOk="0">
                      <a:moveTo>
                        <a:pt x="0" y="687"/>
                      </a:moveTo>
                      <a:lnTo>
                        <a:pt x="7213" y="687"/>
                      </a:lnTo>
                      <a:lnTo>
                        <a:pt x="7213" y="5496"/>
                      </a:lnTo>
                      <a:cubicBezTo>
                        <a:pt x="9274" y="2404"/>
                        <a:pt x="12365" y="0"/>
                        <a:pt x="17174" y="0"/>
                      </a:cubicBezTo>
                      <a:cubicBezTo>
                        <a:pt x="24387" y="0"/>
                        <a:pt x="28509" y="4809"/>
                        <a:pt x="28509" y="12022"/>
                      </a:cubicBezTo>
                      <a:lnTo>
                        <a:pt x="28509" y="32287"/>
                      </a:lnTo>
                      <a:lnTo>
                        <a:pt x="21296" y="32287"/>
                      </a:lnTo>
                      <a:lnTo>
                        <a:pt x="21296" y="14426"/>
                      </a:lnTo>
                      <a:cubicBezTo>
                        <a:pt x="21296" y="9617"/>
                        <a:pt x="18891" y="6526"/>
                        <a:pt x="14426" y="6526"/>
                      </a:cubicBezTo>
                      <a:cubicBezTo>
                        <a:pt x="10304" y="6526"/>
                        <a:pt x="7213" y="9617"/>
                        <a:pt x="7213" y="14426"/>
                      </a:cubicBezTo>
                      <a:lnTo>
                        <a:pt x="7213" y="32287"/>
                      </a:lnTo>
                      <a:lnTo>
                        <a:pt x="0" y="32287"/>
                      </a:lnTo>
                      <a:lnTo>
                        <a:pt x="0" y="687"/>
                      </a:lnTo>
                      <a:lnTo>
                        <a:pt x="0" y="68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35" name="Google Shape;235;p17"/>
                <p:cNvSpPr/>
                <p:nvPr/>
              </p:nvSpPr>
              <p:spPr>
                <a:xfrm>
                  <a:off x="7368659" y="888186"/>
                  <a:ext cx="28852" cy="32654"/>
                </a:xfrm>
                <a:custGeom>
                  <a:avLst/>
                  <a:gdLst/>
                  <a:ahLst/>
                  <a:cxnLst/>
                  <a:rect l="l" t="t" r="r" b="b"/>
                  <a:pathLst>
                    <a:path w="28852" h="32654" extrusionOk="0">
                      <a:moveTo>
                        <a:pt x="0" y="23013"/>
                      </a:moveTo>
                      <a:lnTo>
                        <a:pt x="0" y="23013"/>
                      </a:lnTo>
                      <a:cubicBezTo>
                        <a:pt x="0" y="16144"/>
                        <a:pt x="5496" y="12709"/>
                        <a:pt x="13052" y="12709"/>
                      </a:cubicBezTo>
                      <a:cubicBezTo>
                        <a:pt x="16487" y="12709"/>
                        <a:pt x="19235" y="13396"/>
                        <a:pt x="21639" y="14083"/>
                      </a:cubicBezTo>
                      <a:lnTo>
                        <a:pt x="21639" y="13396"/>
                      </a:lnTo>
                      <a:cubicBezTo>
                        <a:pt x="21639" y="8931"/>
                        <a:pt x="18891" y="6526"/>
                        <a:pt x="13739" y="6526"/>
                      </a:cubicBezTo>
                      <a:cubicBezTo>
                        <a:pt x="10304" y="6526"/>
                        <a:pt x="7557" y="7213"/>
                        <a:pt x="4809" y="8587"/>
                      </a:cubicBezTo>
                      <a:lnTo>
                        <a:pt x="2748" y="2748"/>
                      </a:lnTo>
                      <a:cubicBezTo>
                        <a:pt x="6183" y="1030"/>
                        <a:pt x="9618" y="0"/>
                        <a:pt x="14770" y="0"/>
                      </a:cubicBezTo>
                      <a:cubicBezTo>
                        <a:pt x="19579" y="0"/>
                        <a:pt x="23013" y="1374"/>
                        <a:pt x="25418" y="3435"/>
                      </a:cubicBezTo>
                      <a:cubicBezTo>
                        <a:pt x="27822" y="5839"/>
                        <a:pt x="28853" y="8931"/>
                        <a:pt x="28853" y="13396"/>
                      </a:cubicBezTo>
                      <a:lnTo>
                        <a:pt x="28853" y="32287"/>
                      </a:lnTo>
                      <a:lnTo>
                        <a:pt x="21639" y="32287"/>
                      </a:lnTo>
                      <a:lnTo>
                        <a:pt x="21639" y="28166"/>
                      </a:lnTo>
                      <a:cubicBezTo>
                        <a:pt x="19579" y="30913"/>
                        <a:pt x="16144" y="32631"/>
                        <a:pt x="11335" y="32631"/>
                      </a:cubicBezTo>
                      <a:cubicBezTo>
                        <a:pt x="5152" y="32974"/>
                        <a:pt x="0" y="29539"/>
                        <a:pt x="0" y="23013"/>
                      </a:cubicBezTo>
                      <a:close/>
                      <a:moveTo>
                        <a:pt x="21639" y="20952"/>
                      </a:moveTo>
                      <a:lnTo>
                        <a:pt x="21639" y="18891"/>
                      </a:lnTo>
                      <a:cubicBezTo>
                        <a:pt x="19922" y="18204"/>
                        <a:pt x="17174" y="17518"/>
                        <a:pt x="14426" y="17518"/>
                      </a:cubicBezTo>
                      <a:cubicBezTo>
                        <a:pt x="9618" y="17518"/>
                        <a:pt x="6870" y="19578"/>
                        <a:pt x="6870" y="22670"/>
                      </a:cubicBezTo>
                      <a:lnTo>
                        <a:pt x="6870" y="22670"/>
                      </a:lnTo>
                      <a:cubicBezTo>
                        <a:pt x="6870" y="25761"/>
                        <a:pt x="9618" y="27479"/>
                        <a:pt x="13052" y="27479"/>
                      </a:cubicBezTo>
                      <a:cubicBezTo>
                        <a:pt x="17861" y="27479"/>
                        <a:pt x="21639" y="24731"/>
                        <a:pt x="21639" y="2095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36" name="Google Shape;236;p17"/>
                <p:cNvSpPr/>
                <p:nvPr/>
              </p:nvSpPr>
              <p:spPr>
                <a:xfrm>
                  <a:off x="7405411" y="888186"/>
                  <a:ext cx="28508" cy="32287"/>
                </a:xfrm>
                <a:custGeom>
                  <a:avLst/>
                  <a:gdLst/>
                  <a:ahLst/>
                  <a:cxnLst/>
                  <a:rect l="l" t="t" r="r" b="b"/>
                  <a:pathLst>
                    <a:path w="28508" h="32287" extrusionOk="0">
                      <a:moveTo>
                        <a:pt x="0" y="687"/>
                      </a:moveTo>
                      <a:lnTo>
                        <a:pt x="7213" y="687"/>
                      </a:lnTo>
                      <a:lnTo>
                        <a:pt x="7213" y="5496"/>
                      </a:lnTo>
                      <a:cubicBezTo>
                        <a:pt x="9274" y="2404"/>
                        <a:pt x="12365" y="0"/>
                        <a:pt x="17174" y="0"/>
                      </a:cubicBezTo>
                      <a:cubicBezTo>
                        <a:pt x="24387" y="0"/>
                        <a:pt x="28509" y="4809"/>
                        <a:pt x="28509" y="12022"/>
                      </a:cubicBezTo>
                      <a:lnTo>
                        <a:pt x="28509" y="32287"/>
                      </a:lnTo>
                      <a:lnTo>
                        <a:pt x="21296" y="32287"/>
                      </a:lnTo>
                      <a:lnTo>
                        <a:pt x="21296" y="14426"/>
                      </a:lnTo>
                      <a:cubicBezTo>
                        <a:pt x="21296" y="9617"/>
                        <a:pt x="18891" y="6526"/>
                        <a:pt x="14426" y="6526"/>
                      </a:cubicBezTo>
                      <a:cubicBezTo>
                        <a:pt x="10304" y="6526"/>
                        <a:pt x="7213" y="9617"/>
                        <a:pt x="7213" y="14426"/>
                      </a:cubicBezTo>
                      <a:lnTo>
                        <a:pt x="7213" y="32287"/>
                      </a:lnTo>
                      <a:lnTo>
                        <a:pt x="0" y="32287"/>
                      </a:lnTo>
                      <a:lnTo>
                        <a:pt x="0" y="687"/>
                      </a:lnTo>
                      <a:lnTo>
                        <a:pt x="0" y="68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37" name="Google Shape;237;p17"/>
                <p:cNvSpPr/>
                <p:nvPr/>
              </p:nvSpPr>
              <p:spPr>
                <a:xfrm>
                  <a:off x="7440103" y="887843"/>
                  <a:ext cx="29539" cy="32985"/>
                </a:xfrm>
                <a:custGeom>
                  <a:avLst/>
                  <a:gdLst/>
                  <a:ahLst/>
                  <a:cxnLst/>
                  <a:rect l="l" t="t" r="r" b="b"/>
                  <a:pathLst>
                    <a:path w="29539" h="32985" extrusionOk="0">
                      <a:moveTo>
                        <a:pt x="0" y="16831"/>
                      </a:moveTo>
                      <a:lnTo>
                        <a:pt x="0" y="16831"/>
                      </a:lnTo>
                      <a:cubicBezTo>
                        <a:pt x="0" y="7557"/>
                        <a:pt x="6870" y="0"/>
                        <a:pt x="16487" y="0"/>
                      </a:cubicBezTo>
                      <a:cubicBezTo>
                        <a:pt x="22326" y="0"/>
                        <a:pt x="26104" y="2061"/>
                        <a:pt x="29196" y="5496"/>
                      </a:cubicBezTo>
                      <a:lnTo>
                        <a:pt x="24730" y="10304"/>
                      </a:lnTo>
                      <a:cubicBezTo>
                        <a:pt x="22670" y="7900"/>
                        <a:pt x="20265" y="6183"/>
                        <a:pt x="16487" y="6183"/>
                      </a:cubicBezTo>
                      <a:cubicBezTo>
                        <a:pt x="11335" y="6183"/>
                        <a:pt x="7213" y="10648"/>
                        <a:pt x="7213" y="16144"/>
                      </a:cubicBezTo>
                      <a:lnTo>
                        <a:pt x="7213" y="16144"/>
                      </a:lnTo>
                      <a:cubicBezTo>
                        <a:pt x="7213" y="21639"/>
                        <a:pt x="10991" y="26448"/>
                        <a:pt x="16831" y="26448"/>
                      </a:cubicBezTo>
                      <a:cubicBezTo>
                        <a:pt x="20265" y="26448"/>
                        <a:pt x="22670" y="24731"/>
                        <a:pt x="25074" y="22670"/>
                      </a:cubicBezTo>
                      <a:lnTo>
                        <a:pt x="29539" y="27135"/>
                      </a:lnTo>
                      <a:cubicBezTo>
                        <a:pt x="26448" y="30570"/>
                        <a:pt x="22670" y="32974"/>
                        <a:pt x="16487" y="32974"/>
                      </a:cubicBezTo>
                      <a:cubicBezTo>
                        <a:pt x="7213" y="33318"/>
                        <a:pt x="0" y="25761"/>
                        <a:pt x="0" y="16831"/>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38" name="Google Shape;238;p17"/>
                <p:cNvSpPr/>
                <p:nvPr/>
              </p:nvSpPr>
              <p:spPr>
                <a:xfrm>
                  <a:off x="7473077" y="888186"/>
                  <a:ext cx="30569" cy="32974"/>
                </a:xfrm>
                <a:custGeom>
                  <a:avLst/>
                  <a:gdLst/>
                  <a:ahLst/>
                  <a:cxnLst/>
                  <a:rect l="l" t="t" r="r" b="b"/>
                  <a:pathLst>
                    <a:path w="30569" h="32974" extrusionOk="0">
                      <a:moveTo>
                        <a:pt x="0" y="16487"/>
                      </a:moveTo>
                      <a:lnTo>
                        <a:pt x="0" y="16487"/>
                      </a:lnTo>
                      <a:cubicBezTo>
                        <a:pt x="0" y="7213"/>
                        <a:pt x="6526" y="0"/>
                        <a:pt x="15457" y="0"/>
                      </a:cubicBezTo>
                      <a:cubicBezTo>
                        <a:pt x="25418" y="0"/>
                        <a:pt x="30570" y="7900"/>
                        <a:pt x="30570" y="17174"/>
                      </a:cubicBezTo>
                      <a:cubicBezTo>
                        <a:pt x="30570" y="17861"/>
                        <a:pt x="30570" y="18548"/>
                        <a:pt x="30570" y="19235"/>
                      </a:cubicBezTo>
                      <a:lnTo>
                        <a:pt x="7213" y="19235"/>
                      </a:lnTo>
                      <a:cubicBezTo>
                        <a:pt x="7900" y="24387"/>
                        <a:pt x="11678" y="27135"/>
                        <a:pt x="16487" y="27135"/>
                      </a:cubicBezTo>
                      <a:cubicBezTo>
                        <a:pt x="19922" y="27135"/>
                        <a:pt x="22670" y="25761"/>
                        <a:pt x="25074" y="23357"/>
                      </a:cubicBezTo>
                      <a:lnTo>
                        <a:pt x="29196" y="27135"/>
                      </a:lnTo>
                      <a:cubicBezTo>
                        <a:pt x="26104" y="30570"/>
                        <a:pt x="21983" y="32974"/>
                        <a:pt x="16144" y="32974"/>
                      </a:cubicBezTo>
                      <a:cubicBezTo>
                        <a:pt x="7213" y="32974"/>
                        <a:pt x="0" y="26448"/>
                        <a:pt x="0" y="16487"/>
                      </a:cubicBezTo>
                      <a:close/>
                      <a:moveTo>
                        <a:pt x="23357" y="14083"/>
                      </a:moveTo>
                      <a:cubicBezTo>
                        <a:pt x="23013" y="9274"/>
                        <a:pt x="20265" y="5839"/>
                        <a:pt x="15457" y="5839"/>
                      </a:cubicBezTo>
                      <a:cubicBezTo>
                        <a:pt x="10992" y="5839"/>
                        <a:pt x="7900" y="9274"/>
                        <a:pt x="7213" y="14083"/>
                      </a:cubicBezTo>
                      <a:lnTo>
                        <a:pt x="23357" y="14083"/>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grpSp>
          <p:nvGrpSpPr>
            <p:cNvPr id="239" name="Google Shape;239;p17"/>
            <p:cNvGrpSpPr/>
            <p:nvPr/>
          </p:nvGrpSpPr>
          <p:grpSpPr>
            <a:xfrm>
              <a:off x="7624552" y="566344"/>
              <a:ext cx="1118718" cy="287494"/>
              <a:chOff x="7624552" y="566344"/>
              <a:chExt cx="1118718" cy="287494"/>
            </a:xfrm>
          </p:grpSpPr>
          <p:sp>
            <p:nvSpPr>
              <p:cNvPr id="240" name="Google Shape;240;p17"/>
              <p:cNvSpPr/>
              <p:nvPr/>
            </p:nvSpPr>
            <p:spPr>
              <a:xfrm>
                <a:off x="7624552" y="566344"/>
                <a:ext cx="182388" cy="186510"/>
              </a:xfrm>
              <a:custGeom>
                <a:avLst/>
                <a:gdLst/>
                <a:ahLst/>
                <a:cxnLst/>
                <a:rect l="l" t="t" r="r" b="b"/>
                <a:pathLst>
                  <a:path w="182388" h="186510" extrusionOk="0">
                    <a:moveTo>
                      <a:pt x="0" y="0"/>
                    </a:moveTo>
                    <a:lnTo>
                      <a:pt x="36066" y="0"/>
                    </a:lnTo>
                    <a:lnTo>
                      <a:pt x="91710" y="142201"/>
                    </a:lnTo>
                    <a:lnTo>
                      <a:pt x="147354" y="0"/>
                    </a:lnTo>
                    <a:lnTo>
                      <a:pt x="182389" y="0"/>
                    </a:lnTo>
                    <a:lnTo>
                      <a:pt x="105792" y="186510"/>
                    </a:lnTo>
                    <a:lnTo>
                      <a:pt x="76940" y="18651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41" name="Google Shape;241;p17"/>
              <p:cNvSpPr/>
              <p:nvPr/>
            </p:nvSpPr>
            <p:spPr>
              <a:xfrm>
                <a:off x="7804193" y="608593"/>
                <a:ext cx="135331" cy="145638"/>
              </a:xfrm>
              <a:custGeom>
                <a:avLst/>
                <a:gdLst/>
                <a:ahLst/>
                <a:cxnLst/>
                <a:rect l="l" t="t" r="r" b="b"/>
                <a:pathLst>
                  <a:path w="135331" h="145638" extrusionOk="0">
                    <a:moveTo>
                      <a:pt x="0" y="73505"/>
                    </a:moveTo>
                    <a:lnTo>
                      <a:pt x="0" y="72818"/>
                    </a:lnTo>
                    <a:cubicBezTo>
                      <a:pt x="0" y="32974"/>
                      <a:pt x="28165" y="0"/>
                      <a:pt x="68353" y="0"/>
                    </a:cubicBezTo>
                    <a:cubicBezTo>
                      <a:pt x="112662" y="0"/>
                      <a:pt x="135332" y="35035"/>
                      <a:pt x="135332" y="75222"/>
                    </a:cubicBezTo>
                    <a:cubicBezTo>
                      <a:pt x="135332" y="77970"/>
                      <a:pt x="134988" y="81062"/>
                      <a:pt x="134644" y="84153"/>
                    </a:cubicBezTo>
                    <a:lnTo>
                      <a:pt x="31944" y="84153"/>
                    </a:lnTo>
                    <a:cubicBezTo>
                      <a:pt x="35379" y="106823"/>
                      <a:pt x="51522" y="119531"/>
                      <a:pt x="72131" y="119531"/>
                    </a:cubicBezTo>
                    <a:cubicBezTo>
                      <a:pt x="87588" y="119531"/>
                      <a:pt x="98923" y="113692"/>
                      <a:pt x="109914" y="102701"/>
                    </a:cubicBezTo>
                    <a:lnTo>
                      <a:pt x="128805" y="119531"/>
                    </a:lnTo>
                    <a:cubicBezTo>
                      <a:pt x="115753" y="135332"/>
                      <a:pt x="97205" y="145636"/>
                      <a:pt x="71788" y="145636"/>
                    </a:cubicBezTo>
                    <a:cubicBezTo>
                      <a:pt x="31257" y="145980"/>
                      <a:pt x="0" y="116440"/>
                      <a:pt x="0" y="73505"/>
                    </a:cubicBezTo>
                    <a:close/>
                    <a:moveTo>
                      <a:pt x="103388" y="63201"/>
                    </a:moveTo>
                    <a:cubicBezTo>
                      <a:pt x="101327" y="42592"/>
                      <a:pt x="88962" y="26448"/>
                      <a:pt x="68009" y="26448"/>
                    </a:cubicBezTo>
                    <a:cubicBezTo>
                      <a:pt x="48431" y="26448"/>
                      <a:pt x="34692" y="41561"/>
                      <a:pt x="31944" y="63201"/>
                    </a:cubicBezTo>
                    <a:lnTo>
                      <a:pt x="103388" y="63201"/>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42" name="Google Shape;242;p17"/>
              <p:cNvSpPr/>
              <p:nvPr/>
            </p:nvSpPr>
            <p:spPr>
              <a:xfrm>
                <a:off x="7966660" y="608593"/>
                <a:ext cx="125370" cy="142544"/>
              </a:xfrm>
              <a:custGeom>
                <a:avLst/>
                <a:gdLst/>
                <a:ahLst/>
                <a:cxnLst/>
                <a:rect l="l" t="t" r="r" b="b"/>
                <a:pathLst>
                  <a:path w="125370" h="142544" extrusionOk="0">
                    <a:moveTo>
                      <a:pt x="0" y="3091"/>
                    </a:moveTo>
                    <a:lnTo>
                      <a:pt x="31944" y="3091"/>
                    </a:lnTo>
                    <a:lnTo>
                      <a:pt x="31944" y="24387"/>
                    </a:lnTo>
                    <a:cubicBezTo>
                      <a:pt x="40874" y="11335"/>
                      <a:pt x="53926" y="0"/>
                      <a:pt x="75566" y="0"/>
                    </a:cubicBezTo>
                    <a:cubicBezTo>
                      <a:pt x="107166" y="0"/>
                      <a:pt x="125371" y="21296"/>
                      <a:pt x="125371" y="53583"/>
                    </a:cubicBezTo>
                    <a:lnTo>
                      <a:pt x="125371" y="142545"/>
                    </a:lnTo>
                    <a:lnTo>
                      <a:pt x="93427" y="142545"/>
                    </a:lnTo>
                    <a:lnTo>
                      <a:pt x="93427" y="63201"/>
                    </a:lnTo>
                    <a:cubicBezTo>
                      <a:pt x="93427" y="41561"/>
                      <a:pt x="82436" y="29196"/>
                      <a:pt x="63544" y="29196"/>
                    </a:cubicBezTo>
                    <a:cubicBezTo>
                      <a:pt x="44996" y="29196"/>
                      <a:pt x="31944" y="42248"/>
                      <a:pt x="31944" y="63888"/>
                    </a:cubicBezTo>
                    <a:lnTo>
                      <a:pt x="31944" y="142545"/>
                    </a:lnTo>
                    <a:lnTo>
                      <a:pt x="0" y="142545"/>
                    </a:lnTo>
                    <a:lnTo>
                      <a:pt x="0" y="3091"/>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43" name="Google Shape;243;p17"/>
              <p:cNvSpPr/>
              <p:nvPr/>
            </p:nvSpPr>
            <p:spPr>
              <a:xfrm>
                <a:off x="8228392" y="611684"/>
                <a:ext cx="125714" cy="142888"/>
              </a:xfrm>
              <a:custGeom>
                <a:avLst/>
                <a:gdLst/>
                <a:ahLst/>
                <a:cxnLst/>
                <a:rect l="l" t="t" r="r" b="b"/>
                <a:pathLst>
                  <a:path w="125714" h="142888" extrusionOk="0">
                    <a:moveTo>
                      <a:pt x="0" y="88962"/>
                    </a:moveTo>
                    <a:lnTo>
                      <a:pt x="0" y="0"/>
                    </a:lnTo>
                    <a:lnTo>
                      <a:pt x="31944" y="0"/>
                    </a:lnTo>
                    <a:lnTo>
                      <a:pt x="31944" y="79344"/>
                    </a:lnTo>
                    <a:cubicBezTo>
                      <a:pt x="31944" y="100983"/>
                      <a:pt x="42935" y="113349"/>
                      <a:pt x="61827" y="113349"/>
                    </a:cubicBezTo>
                    <a:cubicBezTo>
                      <a:pt x="80375" y="113349"/>
                      <a:pt x="93427" y="100640"/>
                      <a:pt x="93427" y="79001"/>
                    </a:cubicBezTo>
                    <a:lnTo>
                      <a:pt x="93427" y="0"/>
                    </a:lnTo>
                    <a:lnTo>
                      <a:pt x="125714" y="0"/>
                    </a:lnTo>
                    <a:lnTo>
                      <a:pt x="125714" y="139797"/>
                    </a:lnTo>
                    <a:lnTo>
                      <a:pt x="93427" y="139797"/>
                    </a:lnTo>
                    <a:lnTo>
                      <a:pt x="93427" y="118158"/>
                    </a:lnTo>
                    <a:cubicBezTo>
                      <a:pt x="84496" y="131210"/>
                      <a:pt x="71444" y="142888"/>
                      <a:pt x="49805" y="142888"/>
                    </a:cubicBezTo>
                    <a:cubicBezTo>
                      <a:pt x="18205" y="142545"/>
                      <a:pt x="0" y="121592"/>
                      <a:pt x="0" y="8896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44" name="Google Shape;244;p17"/>
              <p:cNvSpPr/>
              <p:nvPr/>
            </p:nvSpPr>
            <p:spPr>
              <a:xfrm>
                <a:off x="8389142" y="609227"/>
                <a:ext cx="81404" cy="142597"/>
              </a:xfrm>
              <a:custGeom>
                <a:avLst/>
                <a:gdLst/>
                <a:ahLst/>
                <a:cxnLst/>
                <a:rect l="l" t="t" r="r" b="b"/>
                <a:pathLst>
                  <a:path w="81404" h="142597" extrusionOk="0">
                    <a:moveTo>
                      <a:pt x="0" y="2457"/>
                    </a:moveTo>
                    <a:lnTo>
                      <a:pt x="31944" y="2457"/>
                    </a:lnTo>
                    <a:lnTo>
                      <a:pt x="31944" y="34058"/>
                    </a:lnTo>
                    <a:cubicBezTo>
                      <a:pt x="40531" y="13105"/>
                      <a:pt x="56674" y="-977"/>
                      <a:pt x="81405" y="53"/>
                    </a:cubicBezTo>
                    <a:lnTo>
                      <a:pt x="81405" y="34058"/>
                    </a:lnTo>
                    <a:lnTo>
                      <a:pt x="79687" y="34058"/>
                    </a:lnTo>
                    <a:cubicBezTo>
                      <a:pt x="51522" y="34058"/>
                      <a:pt x="31944" y="52262"/>
                      <a:pt x="31944" y="89358"/>
                    </a:cubicBezTo>
                    <a:lnTo>
                      <a:pt x="31944" y="142598"/>
                    </a:lnTo>
                    <a:lnTo>
                      <a:pt x="0" y="142598"/>
                    </a:lnTo>
                    <a:lnTo>
                      <a:pt x="0" y="245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45" name="Google Shape;245;p17"/>
              <p:cNvSpPr/>
              <p:nvPr/>
            </p:nvSpPr>
            <p:spPr>
              <a:xfrm>
                <a:off x="8481194" y="608593"/>
                <a:ext cx="135331" cy="145638"/>
              </a:xfrm>
              <a:custGeom>
                <a:avLst/>
                <a:gdLst/>
                <a:ahLst/>
                <a:cxnLst/>
                <a:rect l="l" t="t" r="r" b="b"/>
                <a:pathLst>
                  <a:path w="135331" h="145638" extrusionOk="0">
                    <a:moveTo>
                      <a:pt x="0" y="73505"/>
                    </a:moveTo>
                    <a:lnTo>
                      <a:pt x="0" y="72818"/>
                    </a:lnTo>
                    <a:cubicBezTo>
                      <a:pt x="0" y="32974"/>
                      <a:pt x="28166" y="0"/>
                      <a:pt x="68353" y="0"/>
                    </a:cubicBezTo>
                    <a:cubicBezTo>
                      <a:pt x="112662" y="0"/>
                      <a:pt x="135332" y="35035"/>
                      <a:pt x="135332" y="75222"/>
                    </a:cubicBezTo>
                    <a:cubicBezTo>
                      <a:pt x="135332" y="77970"/>
                      <a:pt x="134988" y="81062"/>
                      <a:pt x="134645" y="84153"/>
                    </a:cubicBezTo>
                    <a:lnTo>
                      <a:pt x="31944" y="84153"/>
                    </a:lnTo>
                    <a:cubicBezTo>
                      <a:pt x="35379" y="106823"/>
                      <a:pt x="51522" y="119531"/>
                      <a:pt x="72131" y="119531"/>
                    </a:cubicBezTo>
                    <a:cubicBezTo>
                      <a:pt x="87588" y="119531"/>
                      <a:pt x="98923" y="113692"/>
                      <a:pt x="109914" y="102701"/>
                    </a:cubicBezTo>
                    <a:lnTo>
                      <a:pt x="128805" y="119531"/>
                    </a:lnTo>
                    <a:cubicBezTo>
                      <a:pt x="115410" y="135332"/>
                      <a:pt x="97205" y="145636"/>
                      <a:pt x="71788" y="145636"/>
                    </a:cubicBezTo>
                    <a:cubicBezTo>
                      <a:pt x="31257" y="145980"/>
                      <a:pt x="0" y="116440"/>
                      <a:pt x="0" y="73505"/>
                    </a:cubicBezTo>
                    <a:close/>
                    <a:moveTo>
                      <a:pt x="103388" y="63201"/>
                    </a:moveTo>
                    <a:cubicBezTo>
                      <a:pt x="101327" y="42592"/>
                      <a:pt x="88962" y="26448"/>
                      <a:pt x="68009" y="26448"/>
                    </a:cubicBezTo>
                    <a:cubicBezTo>
                      <a:pt x="48431" y="26448"/>
                      <a:pt x="34692" y="41561"/>
                      <a:pt x="31944" y="63201"/>
                    </a:cubicBezTo>
                    <a:lnTo>
                      <a:pt x="103388" y="63201"/>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46" name="Google Shape;246;p17"/>
              <p:cNvSpPr/>
              <p:nvPr/>
            </p:nvSpPr>
            <p:spPr>
              <a:xfrm>
                <a:off x="8632326" y="609280"/>
                <a:ext cx="110944" cy="145292"/>
              </a:xfrm>
              <a:custGeom>
                <a:avLst/>
                <a:gdLst/>
                <a:ahLst/>
                <a:cxnLst/>
                <a:rect l="l" t="t" r="r" b="b"/>
                <a:pathLst>
                  <a:path w="110944" h="145292" extrusionOk="0">
                    <a:moveTo>
                      <a:pt x="0" y="123997"/>
                    </a:moveTo>
                    <a:lnTo>
                      <a:pt x="14426" y="102357"/>
                    </a:lnTo>
                    <a:cubicBezTo>
                      <a:pt x="29883" y="113692"/>
                      <a:pt x="46027" y="119532"/>
                      <a:pt x="60109" y="119532"/>
                    </a:cubicBezTo>
                    <a:cubicBezTo>
                      <a:pt x="73848" y="119532"/>
                      <a:pt x="81749" y="113692"/>
                      <a:pt x="81749" y="104418"/>
                    </a:cubicBezTo>
                    <a:lnTo>
                      <a:pt x="81749" y="103731"/>
                    </a:lnTo>
                    <a:cubicBezTo>
                      <a:pt x="81749" y="92740"/>
                      <a:pt x="66979" y="89305"/>
                      <a:pt x="50492" y="84153"/>
                    </a:cubicBezTo>
                    <a:cubicBezTo>
                      <a:pt x="29883" y="78314"/>
                      <a:pt x="6870" y="69727"/>
                      <a:pt x="6870" y="43279"/>
                    </a:cubicBezTo>
                    <a:lnTo>
                      <a:pt x="6870" y="42592"/>
                    </a:lnTo>
                    <a:cubicBezTo>
                      <a:pt x="6870" y="16144"/>
                      <a:pt x="28853" y="0"/>
                      <a:pt x="56674" y="0"/>
                    </a:cubicBezTo>
                    <a:cubicBezTo>
                      <a:pt x="74192" y="0"/>
                      <a:pt x="93083" y="6183"/>
                      <a:pt x="107853" y="15800"/>
                    </a:cubicBezTo>
                    <a:lnTo>
                      <a:pt x="95145" y="38470"/>
                    </a:lnTo>
                    <a:cubicBezTo>
                      <a:pt x="81749" y="30226"/>
                      <a:pt x="67322" y="25418"/>
                      <a:pt x="55644" y="25418"/>
                    </a:cubicBezTo>
                    <a:cubicBezTo>
                      <a:pt x="43279" y="25418"/>
                      <a:pt x="36066" y="31257"/>
                      <a:pt x="36066" y="39157"/>
                    </a:cubicBezTo>
                    <a:lnTo>
                      <a:pt x="36066" y="39844"/>
                    </a:lnTo>
                    <a:cubicBezTo>
                      <a:pt x="36066" y="50148"/>
                      <a:pt x="51179" y="54270"/>
                      <a:pt x="67666" y="59766"/>
                    </a:cubicBezTo>
                    <a:cubicBezTo>
                      <a:pt x="87931" y="65948"/>
                      <a:pt x="110945" y="75222"/>
                      <a:pt x="110945" y="100640"/>
                    </a:cubicBezTo>
                    <a:lnTo>
                      <a:pt x="110945" y="101327"/>
                    </a:lnTo>
                    <a:cubicBezTo>
                      <a:pt x="110945" y="130523"/>
                      <a:pt x="88275" y="145293"/>
                      <a:pt x="59079" y="145293"/>
                    </a:cubicBezTo>
                    <a:cubicBezTo>
                      <a:pt x="39500" y="144606"/>
                      <a:pt x="17517" y="137736"/>
                      <a:pt x="0" y="123997"/>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nvGrpSpPr>
              <p:cNvPr id="247" name="Google Shape;247;p17"/>
              <p:cNvGrpSpPr/>
              <p:nvPr/>
            </p:nvGrpSpPr>
            <p:grpSpPr>
              <a:xfrm>
                <a:off x="8115043" y="573557"/>
                <a:ext cx="87244" cy="180328"/>
                <a:chOff x="8115043" y="573557"/>
                <a:chExt cx="87244" cy="180328"/>
              </a:xfrm>
            </p:grpSpPr>
            <p:sp>
              <p:nvSpPr>
                <p:cNvPr id="248" name="Google Shape;248;p17"/>
                <p:cNvSpPr/>
                <p:nvPr/>
              </p:nvSpPr>
              <p:spPr>
                <a:xfrm>
                  <a:off x="8132561" y="692746"/>
                  <a:ext cx="69039" cy="61139"/>
                </a:xfrm>
                <a:custGeom>
                  <a:avLst/>
                  <a:gdLst/>
                  <a:ahLst/>
                  <a:cxnLst/>
                  <a:rect l="l" t="t" r="r" b="b"/>
                  <a:pathLst>
                    <a:path w="69039" h="61139" extrusionOk="0">
                      <a:moveTo>
                        <a:pt x="31944" y="15113"/>
                      </a:moveTo>
                      <a:lnTo>
                        <a:pt x="31944" y="0"/>
                      </a:lnTo>
                      <a:lnTo>
                        <a:pt x="0" y="0"/>
                      </a:lnTo>
                      <a:lnTo>
                        <a:pt x="0" y="20265"/>
                      </a:lnTo>
                      <a:cubicBezTo>
                        <a:pt x="0" y="50835"/>
                        <a:pt x="16831" y="61140"/>
                        <a:pt x="40188" y="61140"/>
                      </a:cubicBezTo>
                      <a:cubicBezTo>
                        <a:pt x="52209" y="61140"/>
                        <a:pt x="61140" y="58392"/>
                        <a:pt x="69040" y="53926"/>
                      </a:cubicBezTo>
                      <a:lnTo>
                        <a:pt x="69040" y="27822"/>
                      </a:lnTo>
                      <a:cubicBezTo>
                        <a:pt x="62857" y="30913"/>
                        <a:pt x="56331" y="32631"/>
                        <a:pt x="49118" y="32631"/>
                      </a:cubicBezTo>
                      <a:cubicBezTo>
                        <a:pt x="38470" y="32287"/>
                        <a:pt x="31944" y="27479"/>
                        <a:pt x="31944" y="15113"/>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49" name="Google Shape;249;p17"/>
                <p:cNvSpPr/>
                <p:nvPr/>
              </p:nvSpPr>
              <p:spPr>
                <a:xfrm>
                  <a:off x="8115043" y="573557"/>
                  <a:ext cx="87244" cy="98235"/>
                </a:xfrm>
                <a:custGeom>
                  <a:avLst/>
                  <a:gdLst/>
                  <a:ahLst/>
                  <a:cxnLst/>
                  <a:rect l="l" t="t" r="r" b="b"/>
                  <a:pathLst>
                    <a:path w="87244" h="98235" extrusionOk="0">
                      <a:moveTo>
                        <a:pt x="49461" y="38126"/>
                      </a:moveTo>
                      <a:lnTo>
                        <a:pt x="49461" y="0"/>
                      </a:lnTo>
                      <a:lnTo>
                        <a:pt x="17517" y="0"/>
                      </a:lnTo>
                      <a:lnTo>
                        <a:pt x="17517" y="38126"/>
                      </a:lnTo>
                      <a:lnTo>
                        <a:pt x="0" y="38126"/>
                      </a:lnTo>
                      <a:lnTo>
                        <a:pt x="0" y="65605"/>
                      </a:lnTo>
                      <a:lnTo>
                        <a:pt x="17517" y="65605"/>
                      </a:lnTo>
                      <a:lnTo>
                        <a:pt x="17517" y="98236"/>
                      </a:lnTo>
                      <a:lnTo>
                        <a:pt x="49461" y="98236"/>
                      </a:lnTo>
                      <a:lnTo>
                        <a:pt x="49461" y="65605"/>
                      </a:lnTo>
                      <a:lnTo>
                        <a:pt x="87244" y="65605"/>
                      </a:lnTo>
                      <a:lnTo>
                        <a:pt x="87244" y="38126"/>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nvGrpSpPr>
              <p:cNvPr id="250" name="Google Shape;250;p17"/>
              <p:cNvGrpSpPr/>
              <p:nvPr/>
            </p:nvGrpSpPr>
            <p:grpSpPr>
              <a:xfrm>
                <a:off x="7642413" y="802316"/>
                <a:ext cx="1097423" cy="51522"/>
                <a:chOff x="7642413" y="802316"/>
                <a:chExt cx="1097423" cy="51522"/>
              </a:xfrm>
            </p:grpSpPr>
            <p:sp>
              <p:nvSpPr>
                <p:cNvPr id="251" name="Google Shape;251;p17"/>
                <p:cNvSpPr/>
                <p:nvPr/>
              </p:nvSpPr>
              <p:spPr>
                <a:xfrm>
                  <a:off x="7642413" y="803346"/>
                  <a:ext cx="35722" cy="49461"/>
                </a:xfrm>
                <a:custGeom>
                  <a:avLst/>
                  <a:gdLst/>
                  <a:ahLst/>
                  <a:cxnLst/>
                  <a:rect l="l" t="t" r="r" b="b"/>
                  <a:pathLst>
                    <a:path w="35722" h="49461" extrusionOk="0">
                      <a:moveTo>
                        <a:pt x="0" y="0"/>
                      </a:moveTo>
                      <a:lnTo>
                        <a:pt x="10991" y="0"/>
                      </a:lnTo>
                      <a:lnTo>
                        <a:pt x="10991" y="39500"/>
                      </a:lnTo>
                      <a:lnTo>
                        <a:pt x="35722" y="39500"/>
                      </a:lnTo>
                      <a:lnTo>
                        <a:pt x="35722" y="49461"/>
                      </a:lnTo>
                      <a:lnTo>
                        <a:pt x="0" y="49461"/>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52" name="Google Shape;252;p17"/>
                <p:cNvSpPr/>
                <p:nvPr/>
              </p:nvSpPr>
              <p:spPr>
                <a:xfrm>
                  <a:off x="7694622" y="803346"/>
                  <a:ext cx="37782" cy="49117"/>
                </a:xfrm>
                <a:custGeom>
                  <a:avLst/>
                  <a:gdLst/>
                  <a:ahLst/>
                  <a:cxnLst/>
                  <a:rect l="l" t="t" r="r" b="b"/>
                  <a:pathLst>
                    <a:path w="37782" h="49117" extrusionOk="0">
                      <a:moveTo>
                        <a:pt x="0" y="0"/>
                      </a:moveTo>
                      <a:lnTo>
                        <a:pt x="37440" y="0"/>
                      </a:lnTo>
                      <a:lnTo>
                        <a:pt x="37440" y="9618"/>
                      </a:lnTo>
                      <a:lnTo>
                        <a:pt x="10992" y="9618"/>
                      </a:lnTo>
                      <a:lnTo>
                        <a:pt x="10992" y="19578"/>
                      </a:lnTo>
                      <a:lnTo>
                        <a:pt x="34348" y="19578"/>
                      </a:lnTo>
                      <a:lnTo>
                        <a:pt x="34348" y="29196"/>
                      </a:lnTo>
                      <a:lnTo>
                        <a:pt x="10992" y="29196"/>
                      </a:lnTo>
                      <a:lnTo>
                        <a:pt x="10992" y="39500"/>
                      </a:lnTo>
                      <a:lnTo>
                        <a:pt x="37783" y="39500"/>
                      </a:lnTo>
                      <a:lnTo>
                        <a:pt x="37783" y="49118"/>
                      </a:lnTo>
                      <a:lnTo>
                        <a:pt x="0" y="49118"/>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53" name="Google Shape;253;p17"/>
                <p:cNvSpPr/>
                <p:nvPr/>
              </p:nvSpPr>
              <p:spPr>
                <a:xfrm>
                  <a:off x="7750267" y="803346"/>
                  <a:ext cx="43965" cy="49461"/>
                </a:xfrm>
                <a:custGeom>
                  <a:avLst/>
                  <a:gdLst/>
                  <a:ahLst/>
                  <a:cxnLst/>
                  <a:rect l="l" t="t" r="r" b="b"/>
                  <a:pathLst>
                    <a:path w="43965" h="49461" extrusionOk="0">
                      <a:moveTo>
                        <a:pt x="0" y="0"/>
                      </a:moveTo>
                      <a:lnTo>
                        <a:pt x="9961" y="0"/>
                      </a:lnTo>
                      <a:lnTo>
                        <a:pt x="33318" y="30570"/>
                      </a:lnTo>
                      <a:lnTo>
                        <a:pt x="33318" y="0"/>
                      </a:lnTo>
                      <a:lnTo>
                        <a:pt x="43965" y="0"/>
                      </a:lnTo>
                      <a:lnTo>
                        <a:pt x="43965" y="49461"/>
                      </a:lnTo>
                      <a:lnTo>
                        <a:pt x="34692" y="49461"/>
                      </a:lnTo>
                      <a:lnTo>
                        <a:pt x="10648" y="17861"/>
                      </a:lnTo>
                      <a:lnTo>
                        <a:pt x="10648" y="49461"/>
                      </a:lnTo>
                      <a:lnTo>
                        <a:pt x="0" y="49461"/>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54" name="Google Shape;254;p17"/>
                <p:cNvSpPr/>
                <p:nvPr/>
              </p:nvSpPr>
              <p:spPr>
                <a:xfrm>
                  <a:off x="7814841" y="803346"/>
                  <a:ext cx="45683" cy="49461"/>
                </a:xfrm>
                <a:custGeom>
                  <a:avLst/>
                  <a:gdLst/>
                  <a:ahLst/>
                  <a:cxnLst/>
                  <a:rect l="l" t="t" r="r" b="b"/>
                  <a:pathLst>
                    <a:path w="45683" h="49461" extrusionOk="0">
                      <a:moveTo>
                        <a:pt x="0" y="0"/>
                      </a:moveTo>
                      <a:lnTo>
                        <a:pt x="19235" y="0"/>
                      </a:lnTo>
                      <a:cubicBezTo>
                        <a:pt x="34692" y="0"/>
                        <a:pt x="45683" y="10648"/>
                        <a:pt x="45683" y="24731"/>
                      </a:cubicBezTo>
                      <a:lnTo>
                        <a:pt x="45683" y="24731"/>
                      </a:lnTo>
                      <a:cubicBezTo>
                        <a:pt x="45683" y="38813"/>
                        <a:pt x="35035" y="49461"/>
                        <a:pt x="19235" y="49461"/>
                      </a:cubicBezTo>
                      <a:lnTo>
                        <a:pt x="0" y="49461"/>
                      </a:lnTo>
                      <a:lnTo>
                        <a:pt x="0" y="0"/>
                      </a:lnTo>
                      <a:close/>
                      <a:moveTo>
                        <a:pt x="10648" y="9618"/>
                      </a:moveTo>
                      <a:lnTo>
                        <a:pt x="10648" y="39500"/>
                      </a:lnTo>
                      <a:lnTo>
                        <a:pt x="18891" y="39500"/>
                      </a:lnTo>
                      <a:cubicBezTo>
                        <a:pt x="27822" y="39500"/>
                        <a:pt x="33661" y="33661"/>
                        <a:pt x="33661" y="24731"/>
                      </a:cubicBezTo>
                      <a:lnTo>
                        <a:pt x="33661" y="24731"/>
                      </a:lnTo>
                      <a:cubicBezTo>
                        <a:pt x="33661" y="15800"/>
                        <a:pt x="27479" y="9961"/>
                        <a:pt x="18891" y="9961"/>
                      </a:cubicBezTo>
                      <a:lnTo>
                        <a:pt x="10648" y="9961"/>
                      </a:lnTo>
                      <a:lnTo>
                        <a:pt x="10648" y="9618"/>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55" name="Google Shape;255;p17"/>
                <p:cNvSpPr/>
                <p:nvPr/>
              </p:nvSpPr>
              <p:spPr>
                <a:xfrm>
                  <a:off x="7879072" y="803346"/>
                  <a:ext cx="10991" cy="49461"/>
                </a:xfrm>
                <a:custGeom>
                  <a:avLst/>
                  <a:gdLst/>
                  <a:ahLst/>
                  <a:cxnLst/>
                  <a:rect l="l" t="t" r="r" b="b"/>
                  <a:pathLst>
                    <a:path w="10991" h="49461" extrusionOk="0">
                      <a:moveTo>
                        <a:pt x="0" y="0"/>
                      </a:moveTo>
                      <a:lnTo>
                        <a:pt x="10991" y="0"/>
                      </a:lnTo>
                      <a:lnTo>
                        <a:pt x="10991" y="49461"/>
                      </a:lnTo>
                      <a:lnTo>
                        <a:pt x="0" y="49461"/>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56" name="Google Shape;256;p17"/>
                <p:cNvSpPr/>
                <p:nvPr/>
              </p:nvSpPr>
              <p:spPr>
                <a:xfrm>
                  <a:off x="7910672" y="803346"/>
                  <a:ext cx="43965" cy="49461"/>
                </a:xfrm>
                <a:custGeom>
                  <a:avLst/>
                  <a:gdLst/>
                  <a:ahLst/>
                  <a:cxnLst/>
                  <a:rect l="l" t="t" r="r" b="b"/>
                  <a:pathLst>
                    <a:path w="43965" h="49461" extrusionOk="0">
                      <a:moveTo>
                        <a:pt x="0" y="0"/>
                      </a:moveTo>
                      <a:lnTo>
                        <a:pt x="9961" y="0"/>
                      </a:lnTo>
                      <a:lnTo>
                        <a:pt x="33318" y="30570"/>
                      </a:lnTo>
                      <a:lnTo>
                        <a:pt x="33318" y="0"/>
                      </a:lnTo>
                      <a:lnTo>
                        <a:pt x="43966" y="0"/>
                      </a:lnTo>
                      <a:lnTo>
                        <a:pt x="43966" y="49461"/>
                      </a:lnTo>
                      <a:lnTo>
                        <a:pt x="34692" y="49461"/>
                      </a:lnTo>
                      <a:lnTo>
                        <a:pt x="10648" y="17861"/>
                      </a:lnTo>
                      <a:lnTo>
                        <a:pt x="10648" y="49461"/>
                      </a:lnTo>
                      <a:lnTo>
                        <a:pt x="0" y="49461"/>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57" name="Google Shape;257;p17"/>
                <p:cNvSpPr/>
                <p:nvPr/>
              </p:nvSpPr>
              <p:spPr>
                <a:xfrm>
                  <a:off x="7972842" y="802316"/>
                  <a:ext cx="47743" cy="51178"/>
                </a:xfrm>
                <a:custGeom>
                  <a:avLst/>
                  <a:gdLst/>
                  <a:ahLst/>
                  <a:cxnLst/>
                  <a:rect l="l" t="t" r="r" b="b"/>
                  <a:pathLst>
                    <a:path w="47743" h="51178" extrusionOk="0">
                      <a:moveTo>
                        <a:pt x="0" y="25761"/>
                      </a:moveTo>
                      <a:lnTo>
                        <a:pt x="0" y="25761"/>
                      </a:lnTo>
                      <a:cubicBezTo>
                        <a:pt x="0" y="11678"/>
                        <a:pt x="10992" y="0"/>
                        <a:pt x="26104" y="0"/>
                      </a:cubicBezTo>
                      <a:cubicBezTo>
                        <a:pt x="35035" y="0"/>
                        <a:pt x="40531" y="2404"/>
                        <a:pt x="45683" y="6870"/>
                      </a:cubicBezTo>
                      <a:lnTo>
                        <a:pt x="38814" y="15113"/>
                      </a:lnTo>
                      <a:cubicBezTo>
                        <a:pt x="35035" y="12022"/>
                        <a:pt x="31601" y="9961"/>
                        <a:pt x="25761" y="9961"/>
                      </a:cubicBezTo>
                      <a:cubicBezTo>
                        <a:pt x="17861" y="9961"/>
                        <a:pt x="11678" y="16831"/>
                        <a:pt x="11678" y="25418"/>
                      </a:cubicBezTo>
                      <a:lnTo>
                        <a:pt x="11678" y="25418"/>
                      </a:lnTo>
                      <a:cubicBezTo>
                        <a:pt x="11678" y="34348"/>
                        <a:pt x="17861" y="41218"/>
                        <a:pt x="26792" y="41218"/>
                      </a:cubicBezTo>
                      <a:cubicBezTo>
                        <a:pt x="30913" y="41218"/>
                        <a:pt x="34348" y="40187"/>
                        <a:pt x="37096" y="38126"/>
                      </a:cubicBezTo>
                      <a:lnTo>
                        <a:pt x="37096" y="30913"/>
                      </a:lnTo>
                      <a:lnTo>
                        <a:pt x="26104" y="30913"/>
                      </a:lnTo>
                      <a:lnTo>
                        <a:pt x="26104" y="21639"/>
                      </a:lnTo>
                      <a:lnTo>
                        <a:pt x="47744" y="21639"/>
                      </a:lnTo>
                      <a:lnTo>
                        <a:pt x="47744" y="43279"/>
                      </a:lnTo>
                      <a:cubicBezTo>
                        <a:pt x="42592" y="47744"/>
                        <a:pt x="35722" y="51179"/>
                        <a:pt x="26448" y="51179"/>
                      </a:cubicBezTo>
                      <a:cubicBezTo>
                        <a:pt x="10648" y="51179"/>
                        <a:pt x="0" y="40531"/>
                        <a:pt x="0" y="25761"/>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58" name="Google Shape;258;p17"/>
                <p:cNvSpPr/>
                <p:nvPr/>
              </p:nvSpPr>
              <p:spPr>
                <a:xfrm>
                  <a:off x="8064895" y="803346"/>
                  <a:ext cx="40874" cy="49461"/>
                </a:xfrm>
                <a:custGeom>
                  <a:avLst/>
                  <a:gdLst/>
                  <a:ahLst/>
                  <a:cxnLst/>
                  <a:rect l="l" t="t" r="r" b="b"/>
                  <a:pathLst>
                    <a:path w="40874" h="49461" extrusionOk="0">
                      <a:moveTo>
                        <a:pt x="15113" y="9961"/>
                      </a:moveTo>
                      <a:lnTo>
                        <a:pt x="0" y="9961"/>
                      </a:lnTo>
                      <a:lnTo>
                        <a:pt x="0" y="0"/>
                      </a:lnTo>
                      <a:lnTo>
                        <a:pt x="40874" y="0"/>
                      </a:lnTo>
                      <a:lnTo>
                        <a:pt x="40874" y="9961"/>
                      </a:lnTo>
                      <a:lnTo>
                        <a:pt x="25761" y="9961"/>
                      </a:lnTo>
                      <a:lnTo>
                        <a:pt x="25761" y="49461"/>
                      </a:lnTo>
                      <a:lnTo>
                        <a:pt x="14769" y="49461"/>
                      </a:lnTo>
                      <a:lnTo>
                        <a:pt x="15113" y="9961"/>
                      </a:lnTo>
                      <a:lnTo>
                        <a:pt x="15113" y="9961"/>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59" name="Google Shape;259;p17"/>
                <p:cNvSpPr/>
                <p:nvPr/>
              </p:nvSpPr>
              <p:spPr>
                <a:xfrm>
                  <a:off x="8122600" y="803346"/>
                  <a:ext cx="37782" cy="49117"/>
                </a:xfrm>
                <a:custGeom>
                  <a:avLst/>
                  <a:gdLst/>
                  <a:ahLst/>
                  <a:cxnLst/>
                  <a:rect l="l" t="t" r="r" b="b"/>
                  <a:pathLst>
                    <a:path w="37782" h="49117" extrusionOk="0">
                      <a:moveTo>
                        <a:pt x="0" y="0"/>
                      </a:moveTo>
                      <a:lnTo>
                        <a:pt x="37440" y="0"/>
                      </a:lnTo>
                      <a:lnTo>
                        <a:pt x="37440" y="9618"/>
                      </a:lnTo>
                      <a:lnTo>
                        <a:pt x="10992" y="9618"/>
                      </a:lnTo>
                      <a:lnTo>
                        <a:pt x="10992" y="19578"/>
                      </a:lnTo>
                      <a:lnTo>
                        <a:pt x="34348" y="19578"/>
                      </a:lnTo>
                      <a:lnTo>
                        <a:pt x="34348" y="29196"/>
                      </a:lnTo>
                      <a:lnTo>
                        <a:pt x="10992" y="29196"/>
                      </a:lnTo>
                      <a:lnTo>
                        <a:pt x="10992" y="39500"/>
                      </a:lnTo>
                      <a:lnTo>
                        <a:pt x="37783" y="39500"/>
                      </a:lnTo>
                      <a:lnTo>
                        <a:pt x="37783" y="49118"/>
                      </a:lnTo>
                      <a:lnTo>
                        <a:pt x="0" y="49118"/>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60" name="Google Shape;260;p17"/>
                <p:cNvSpPr/>
                <p:nvPr/>
              </p:nvSpPr>
              <p:spPr>
                <a:xfrm>
                  <a:off x="8176183" y="802316"/>
                  <a:ext cx="45682" cy="50842"/>
                </a:xfrm>
                <a:custGeom>
                  <a:avLst/>
                  <a:gdLst/>
                  <a:ahLst/>
                  <a:cxnLst/>
                  <a:rect l="l" t="t" r="r" b="b"/>
                  <a:pathLst>
                    <a:path w="45682" h="50842" extrusionOk="0">
                      <a:moveTo>
                        <a:pt x="0" y="25761"/>
                      </a:moveTo>
                      <a:lnTo>
                        <a:pt x="0" y="25761"/>
                      </a:lnTo>
                      <a:cubicBezTo>
                        <a:pt x="0" y="11678"/>
                        <a:pt x="10648" y="0"/>
                        <a:pt x="25761" y="0"/>
                      </a:cubicBezTo>
                      <a:cubicBezTo>
                        <a:pt x="35035" y="0"/>
                        <a:pt x="40531" y="3091"/>
                        <a:pt x="45339" y="7557"/>
                      </a:cubicBezTo>
                      <a:lnTo>
                        <a:pt x="38470" y="15457"/>
                      </a:lnTo>
                      <a:cubicBezTo>
                        <a:pt x="34692" y="12022"/>
                        <a:pt x="30913" y="9961"/>
                        <a:pt x="25761" y="9961"/>
                      </a:cubicBezTo>
                      <a:cubicBezTo>
                        <a:pt x="17517" y="9961"/>
                        <a:pt x="11335" y="16831"/>
                        <a:pt x="11335" y="25418"/>
                      </a:cubicBezTo>
                      <a:lnTo>
                        <a:pt x="11335" y="25418"/>
                      </a:lnTo>
                      <a:cubicBezTo>
                        <a:pt x="11335" y="34005"/>
                        <a:pt x="17174" y="40874"/>
                        <a:pt x="25761" y="40874"/>
                      </a:cubicBezTo>
                      <a:cubicBezTo>
                        <a:pt x="31257" y="40874"/>
                        <a:pt x="35035" y="38470"/>
                        <a:pt x="38813" y="35035"/>
                      </a:cubicBezTo>
                      <a:lnTo>
                        <a:pt x="45683" y="41905"/>
                      </a:lnTo>
                      <a:cubicBezTo>
                        <a:pt x="40531" y="47400"/>
                        <a:pt x="35035" y="50835"/>
                        <a:pt x="25417" y="50835"/>
                      </a:cubicBezTo>
                      <a:cubicBezTo>
                        <a:pt x="10991" y="51179"/>
                        <a:pt x="0" y="39844"/>
                        <a:pt x="0" y="25761"/>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61" name="Google Shape;261;p17"/>
                <p:cNvSpPr/>
                <p:nvPr/>
              </p:nvSpPr>
              <p:spPr>
                <a:xfrm>
                  <a:off x="8239040" y="803346"/>
                  <a:ext cx="41904" cy="49461"/>
                </a:xfrm>
                <a:custGeom>
                  <a:avLst/>
                  <a:gdLst/>
                  <a:ahLst/>
                  <a:cxnLst/>
                  <a:rect l="l" t="t" r="r" b="b"/>
                  <a:pathLst>
                    <a:path w="41904" h="49461" extrusionOk="0">
                      <a:moveTo>
                        <a:pt x="0" y="0"/>
                      </a:moveTo>
                      <a:lnTo>
                        <a:pt x="10992" y="0"/>
                      </a:lnTo>
                      <a:lnTo>
                        <a:pt x="10992" y="19578"/>
                      </a:lnTo>
                      <a:lnTo>
                        <a:pt x="30913" y="19578"/>
                      </a:lnTo>
                      <a:lnTo>
                        <a:pt x="30913" y="0"/>
                      </a:lnTo>
                      <a:lnTo>
                        <a:pt x="41905" y="0"/>
                      </a:lnTo>
                      <a:lnTo>
                        <a:pt x="41905" y="49461"/>
                      </a:lnTo>
                      <a:lnTo>
                        <a:pt x="30913" y="49461"/>
                      </a:lnTo>
                      <a:lnTo>
                        <a:pt x="30913" y="29539"/>
                      </a:lnTo>
                      <a:lnTo>
                        <a:pt x="10992" y="29539"/>
                      </a:lnTo>
                      <a:lnTo>
                        <a:pt x="10992" y="49461"/>
                      </a:lnTo>
                      <a:lnTo>
                        <a:pt x="0" y="49461"/>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62" name="Google Shape;262;p17"/>
                <p:cNvSpPr/>
                <p:nvPr/>
              </p:nvSpPr>
              <p:spPr>
                <a:xfrm>
                  <a:off x="8301210" y="803346"/>
                  <a:ext cx="43965" cy="49461"/>
                </a:xfrm>
                <a:custGeom>
                  <a:avLst/>
                  <a:gdLst/>
                  <a:ahLst/>
                  <a:cxnLst/>
                  <a:rect l="l" t="t" r="r" b="b"/>
                  <a:pathLst>
                    <a:path w="43965" h="49461" extrusionOk="0">
                      <a:moveTo>
                        <a:pt x="0" y="0"/>
                      </a:moveTo>
                      <a:lnTo>
                        <a:pt x="9961" y="0"/>
                      </a:lnTo>
                      <a:lnTo>
                        <a:pt x="33318" y="30570"/>
                      </a:lnTo>
                      <a:lnTo>
                        <a:pt x="33318" y="0"/>
                      </a:lnTo>
                      <a:lnTo>
                        <a:pt x="43966" y="0"/>
                      </a:lnTo>
                      <a:lnTo>
                        <a:pt x="43966" y="49461"/>
                      </a:lnTo>
                      <a:lnTo>
                        <a:pt x="34692" y="49461"/>
                      </a:lnTo>
                      <a:lnTo>
                        <a:pt x="10648" y="17861"/>
                      </a:lnTo>
                      <a:lnTo>
                        <a:pt x="10648" y="49461"/>
                      </a:lnTo>
                      <a:lnTo>
                        <a:pt x="0" y="49461"/>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63" name="Google Shape;263;p17"/>
                <p:cNvSpPr/>
                <p:nvPr/>
              </p:nvSpPr>
              <p:spPr>
                <a:xfrm>
                  <a:off x="8363381" y="802316"/>
                  <a:ext cx="52552" cy="51178"/>
                </a:xfrm>
                <a:custGeom>
                  <a:avLst/>
                  <a:gdLst/>
                  <a:ahLst/>
                  <a:cxnLst/>
                  <a:rect l="l" t="t" r="r" b="b"/>
                  <a:pathLst>
                    <a:path w="52552" h="51178" extrusionOk="0">
                      <a:moveTo>
                        <a:pt x="0" y="25761"/>
                      </a:moveTo>
                      <a:lnTo>
                        <a:pt x="0" y="25761"/>
                      </a:lnTo>
                      <a:cubicBezTo>
                        <a:pt x="0" y="11678"/>
                        <a:pt x="10991" y="0"/>
                        <a:pt x="26448" y="0"/>
                      </a:cubicBezTo>
                      <a:cubicBezTo>
                        <a:pt x="41561" y="0"/>
                        <a:pt x="52552" y="11335"/>
                        <a:pt x="52552" y="25418"/>
                      </a:cubicBezTo>
                      <a:lnTo>
                        <a:pt x="52552" y="25418"/>
                      </a:lnTo>
                      <a:cubicBezTo>
                        <a:pt x="52552" y="39500"/>
                        <a:pt x="41561" y="51179"/>
                        <a:pt x="26104" y="51179"/>
                      </a:cubicBezTo>
                      <a:cubicBezTo>
                        <a:pt x="10648" y="51179"/>
                        <a:pt x="0" y="39844"/>
                        <a:pt x="0" y="25761"/>
                      </a:cubicBezTo>
                      <a:close/>
                      <a:moveTo>
                        <a:pt x="41218" y="25761"/>
                      </a:moveTo>
                      <a:lnTo>
                        <a:pt x="41218" y="25761"/>
                      </a:lnTo>
                      <a:cubicBezTo>
                        <a:pt x="41218" y="17174"/>
                        <a:pt x="35035" y="9961"/>
                        <a:pt x="26104" y="9961"/>
                      </a:cubicBezTo>
                      <a:cubicBezTo>
                        <a:pt x="17174" y="9961"/>
                        <a:pt x="11335" y="16831"/>
                        <a:pt x="11335" y="25418"/>
                      </a:cubicBezTo>
                      <a:lnTo>
                        <a:pt x="11335" y="25418"/>
                      </a:lnTo>
                      <a:cubicBezTo>
                        <a:pt x="11335" y="34005"/>
                        <a:pt x="17517" y="40874"/>
                        <a:pt x="26448" y="40874"/>
                      </a:cubicBezTo>
                      <a:cubicBezTo>
                        <a:pt x="35035" y="41218"/>
                        <a:pt x="41218" y="34348"/>
                        <a:pt x="41218" y="25761"/>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64" name="Google Shape;264;p17"/>
                <p:cNvSpPr/>
                <p:nvPr/>
              </p:nvSpPr>
              <p:spPr>
                <a:xfrm>
                  <a:off x="8434138" y="803346"/>
                  <a:ext cx="35722" cy="49461"/>
                </a:xfrm>
                <a:custGeom>
                  <a:avLst/>
                  <a:gdLst/>
                  <a:ahLst/>
                  <a:cxnLst/>
                  <a:rect l="l" t="t" r="r" b="b"/>
                  <a:pathLst>
                    <a:path w="35722" h="49461" extrusionOk="0">
                      <a:moveTo>
                        <a:pt x="0" y="0"/>
                      </a:moveTo>
                      <a:lnTo>
                        <a:pt x="10991" y="0"/>
                      </a:lnTo>
                      <a:lnTo>
                        <a:pt x="10991" y="39500"/>
                      </a:lnTo>
                      <a:lnTo>
                        <a:pt x="35722" y="39500"/>
                      </a:lnTo>
                      <a:lnTo>
                        <a:pt x="35722" y="49461"/>
                      </a:lnTo>
                      <a:lnTo>
                        <a:pt x="0" y="49461"/>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65" name="Google Shape;265;p17"/>
                <p:cNvSpPr/>
                <p:nvPr/>
              </p:nvSpPr>
              <p:spPr>
                <a:xfrm>
                  <a:off x="8481194" y="802316"/>
                  <a:ext cx="52552" cy="51178"/>
                </a:xfrm>
                <a:custGeom>
                  <a:avLst/>
                  <a:gdLst/>
                  <a:ahLst/>
                  <a:cxnLst/>
                  <a:rect l="l" t="t" r="r" b="b"/>
                  <a:pathLst>
                    <a:path w="52552" h="51178" extrusionOk="0">
                      <a:moveTo>
                        <a:pt x="0" y="25761"/>
                      </a:moveTo>
                      <a:lnTo>
                        <a:pt x="0" y="25761"/>
                      </a:lnTo>
                      <a:cubicBezTo>
                        <a:pt x="0" y="11678"/>
                        <a:pt x="10992" y="0"/>
                        <a:pt x="26448" y="0"/>
                      </a:cubicBezTo>
                      <a:cubicBezTo>
                        <a:pt x="41905" y="0"/>
                        <a:pt x="52553" y="11335"/>
                        <a:pt x="52553" y="25418"/>
                      </a:cubicBezTo>
                      <a:lnTo>
                        <a:pt x="52553" y="25418"/>
                      </a:lnTo>
                      <a:cubicBezTo>
                        <a:pt x="52553" y="39500"/>
                        <a:pt x="41561" y="51179"/>
                        <a:pt x="26104" y="51179"/>
                      </a:cubicBezTo>
                      <a:cubicBezTo>
                        <a:pt x="10648" y="51179"/>
                        <a:pt x="0" y="39844"/>
                        <a:pt x="0" y="25761"/>
                      </a:cubicBezTo>
                      <a:close/>
                      <a:moveTo>
                        <a:pt x="41218" y="25761"/>
                      </a:moveTo>
                      <a:lnTo>
                        <a:pt x="41218" y="25761"/>
                      </a:lnTo>
                      <a:cubicBezTo>
                        <a:pt x="41218" y="17174"/>
                        <a:pt x="35035" y="9961"/>
                        <a:pt x="26104" y="9961"/>
                      </a:cubicBezTo>
                      <a:cubicBezTo>
                        <a:pt x="17174" y="9961"/>
                        <a:pt x="11335" y="16831"/>
                        <a:pt x="11335" y="25418"/>
                      </a:cubicBezTo>
                      <a:lnTo>
                        <a:pt x="11335" y="25418"/>
                      </a:lnTo>
                      <a:cubicBezTo>
                        <a:pt x="11335" y="34005"/>
                        <a:pt x="17517" y="40874"/>
                        <a:pt x="26448" y="40874"/>
                      </a:cubicBezTo>
                      <a:cubicBezTo>
                        <a:pt x="35379" y="40874"/>
                        <a:pt x="41218" y="34348"/>
                        <a:pt x="41218" y="25761"/>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66" name="Google Shape;266;p17"/>
                <p:cNvSpPr/>
                <p:nvPr/>
              </p:nvSpPr>
              <p:spPr>
                <a:xfrm>
                  <a:off x="8549891" y="802316"/>
                  <a:ext cx="47743" cy="51178"/>
                </a:xfrm>
                <a:custGeom>
                  <a:avLst/>
                  <a:gdLst/>
                  <a:ahLst/>
                  <a:cxnLst/>
                  <a:rect l="l" t="t" r="r" b="b"/>
                  <a:pathLst>
                    <a:path w="47743" h="51178" extrusionOk="0">
                      <a:moveTo>
                        <a:pt x="0" y="25761"/>
                      </a:moveTo>
                      <a:lnTo>
                        <a:pt x="0" y="25761"/>
                      </a:lnTo>
                      <a:cubicBezTo>
                        <a:pt x="0" y="11678"/>
                        <a:pt x="10992" y="0"/>
                        <a:pt x="26104" y="0"/>
                      </a:cubicBezTo>
                      <a:cubicBezTo>
                        <a:pt x="35035" y="0"/>
                        <a:pt x="40531" y="2404"/>
                        <a:pt x="45683" y="6870"/>
                      </a:cubicBezTo>
                      <a:lnTo>
                        <a:pt x="38814" y="15113"/>
                      </a:lnTo>
                      <a:cubicBezTo>
                        <a:pt x="35035" y="12022"/>
                        <a:pt x="31601" y="9961"/>
                        <a:pt x="25761" y="9961"/>
                      </a:cubicBezTo>
                      <a:cubicBezTo>
                        <a:pt x="17861" y="9961"/>
                        <a:pt x="11678" y="16831"/>
                        <a:pt x="11678" y="25418"/>
                      </a:cubicBezTo>
                      <a:lnTo>
                        <a:pt x="11678" y="25418"/>
                      </a:lnTo>
                      <a:cubicBezTo>
                        <a:pt x="11678" y="34348"/>
                        <a:pt x="17861" y="41218"/>
                        <a:pt x="26792" y="41218"/>
                      </a:cubicBezTo>
                      <a:cubicBezTo>
                        <a:pt x="30913" y="41218"/>
                        <a:pt x="34348" y="40187"/>
                        <a:pt x="37096" y="38126"/>
                      </a:cubicBezTo>
                      <a:lnTo>
                        <a:pt x="37096" y="30913"/>
                      </a:lnTo>
                      <a:lnTo>
                        <a:pt x="26104" y="30913"/>
                      </a:lnTo>
                      <a:lnTo>
                        <a:pt x="26104" y="21639"/>
                      </a:lnTo>
                      <a:lnTo>
                        <a:pt x="47744" y="21639"/>
                      </a:lnTo>
                      <a:lnTo>
                        <a:pt x="47744" y="43279"/>
                      </a:lnTo>
                      <a:cubicBezTo>
                        <a:pt x="42592" y="47744"/>
                        <a:pt x="35722" y="51179"/>
                        <a:pt x="26448" y="51179"/>
                      </a:cubicBezTo>
                      <a:cubicBezTo>
                        <a:pt x="10304" y="51179"/>
                        <a:pt x="0" y="40531"/>
                        <a:pt x="0" y="25761"/>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67" name="Google Shape;267;p17"/>
                <p:cNvSpPr/>
                <p:nvPr/>
              </p:nvSpPr>
              <p:spPr>
                <a:xfrm>
                  <a:off x="8616183" y="803346"/>
                  <a:ext cx="10991" cy="49461"/>
                </a:xfrm>
                <a:custGeom>
                  <a:avLst/>
                  <a:gdLst/>
                  <a:ahLst/>
                  <a:cxnLst/>
                  <a:rect l="l" t="t" r="r" b="b"/>
                  <a:pathLst>
                    <a:path w="10991" h="49461" extrusionOk="0">
                      <a:moveTo>
                        <a:pt x="0" y="0"/>
                      </a:moveTo>
                      <a:lnTo>
                        <a:pt x="10991" y="0"/>
                      </a:lnTo>
                      <a:lnTo>
                        <a:pt x="10991" y="49461"/>
                      </a:lnTo>
                      <a:lnTo>
                        <a:pt x="0" y="49461"/>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68" name="Google Shape;268;p17"/>
                <p:cNvSpPr/>
                <p:nvPr/>
              </p:nvSpPr>
              <p:spPr>
                <a:xfrm>
                  <a:off x="8648126" y="803346"/>
                  <a:ext cx="37782" cy="49117"/>
                </a:xfrm>
                <a:custGeom>
                  <a:avLst/>
                  <a:gdLst/>
                  <a:ahLst/>
                  <a:cxnLst/>
                  <a:rect l="l" t="t" r="r" b="b"/>
                  <a:pathLst>
                    <a:path w="37782" h="49117" extrusionOk="0">
                      <a:moveTo>
                        <a:pt x="0" y="0"/>
                      </a:moveTo>
                      <a:lnTo>
                        <a:pt x="37440" y="0"/>
                      </a:lnTo>
                      <a:lnTo>
                        <a:pt x="37440" y="9618"/>
                      </a:lnTo>
                      <a:lnTo>
                        <a:pt x="10992" y="9618"/>
                      </a:lnTo>
                      <a:lnTo>
                        <a:pt x="10992" y="19578"/>
                      </a:lnTo>
                      <a:lnTo>
                        <a:pt x="34348" y="19578"/>
                      </a:lnTo>
                      <a:lnTo>
                        <a:pt x="34348" y="29196"/>
                      </a:lnTo>
                      <a:lnTo>
                        <a:pt x="10992" y="29196"/>
                      </a:lnTo>
                      <a:lnTo>
                        <a:pt x="10992" y="39500"/>
                      </a:lnTo>
                      <a:lnTo>
                        <a:pt x="37783" y="39500"/>
                      </a:lnTo>
                      <a:lnTo>
                        <a:pt x="37783" y="49118"/>
                      </a:lnTo>
                      <a:lnTo>
                        <a:pt x="0" y="49118"/>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69" name="Google Shape;269;p17"/>
                <p:cNvSpPr/>
                <p:nvPr/>
              </p:nvSpPr>
              <p:spPr>
                <a:xfrm>
                  <a:off x="8700336" y="803003"/>
                  <a:ext cx="39500" cy="50835"/>
                </a:xfrm>
                <a:custGeom>
                  <a:avLst/>
                  <a:gdLst/>
                  <a:ahLst/>
                  <a:cxnLst/>
                  <a:rect l="l" t="t" r="r" b="b"/>
                  <a:pathLst>
                    <a:path w="39500" h="50835" extrusionOk="0">
                      <a:moveTo>
                        <a:pt x="0" y="42592"/>
                      </a:moveTo>
                      <a:lnTo>
                        <a:pt x="6526" y="35035"/>
                      </a:lnTo>
                      <a:cubicBezTo>
                        <a:pt x="10991" y="38813"/>
                        <a:pt x="15800" y="40874"/>
                        <a:pt x="21296" y="40874"/>
                      </a:cubicBezTo>
                      <a:cubicBezTo>
                        <a:pt x="25761" y="40874"/>
                        <a:pt x="28509" y="39157"/>
                        <a:pt x="28509" y="36066"/>
                      </a:cubicBezTo>
                      <a:lnTo>
                        <a:pt x="28509" y="36066"/>
                      </a:lnTo>
                      <a:cubicBezTo>
                        <a:pt x="28509" y="33318"/>
                        <a:pt x="26791" y="31944"/>
                        <a:pt x="18548" y="29883"/>
                      </a:cubicBezTo>
                      <a:cubicBezTo>
                        <a:pt x="8587" y="27479"/>
                        <a:pt x="2061" y="24731"/>
                        <a:pt x="2061" y="14770"/>
                      </a:cubicBezTo>
                      <a:lnTo>
                        <a:pt x="2061" y="14770"/>
                      </a:lnTo>
                      <a:cubicBezTo>
                        <a:pt x="2061" y="5839"/>
                        <a:pt x="9274" y="0"/>
                        <a:pt x="19235" y="0"/>
                      </a:cubicBezTo>
                      <a:cubicBezTo>
                        <a:pt x="26448" y="0"/>
                        <a:pt x="32631" y="2404"/>
                        <a:pt x="37783" y="6183"/>
                      </a:cubicBezTo>
                      <a:lnTo>
                        <a:pt x="32287" y="14426"/>
                      </a:lnTo>
                      <a:cubicBezTo>
                        <a:pt x="27822" y="11335"/>
                        <a:pt x="23700" y="9617"/>
                        <a:pt x="19578" y="9617"/>
                      </a:cubicBezTo>
                      <a:cubicBezTo>
                        <a:pt x="15457" y="9617"/>
                        <a:pt x="13052" y="11678"/>
                        <a:pt x="13052" y="14083"/>
                      </a:cubicBezTo>
                      <a:lnTo>
                        <a:pt x="13052" y="14083"/>
                      </a:lnTo>
                      <a:cubicBezTo>
                        <a:pt x="13052" y="17174"/>
                        <a:pt x="15113" y="18548"/>
                        <a:pt x="23700" y="20609"/>
                      </a:cubicBezTo>
                      <a:cubicBezTo>
                        <a:pt x="33661" y="23357"/>
                        <a:pt x="39500" y="26791"/>
                        <a:pt x="39500" y="35379"/>
                      </a:cubicBezTo>
                      <a:lnTo>
                        <a:pt x="39500" y="35379"/>
                      </a:lnTo>
                      <a:cubicBezTo>
                        <a:pt x="39500" y="45339"/>
                        <a:pt x="31944" y="50835"/>
                        <a:pt x="21296" y="50835"/>
                      </a:cubicBezTo>
                      <a:cubicBezTo>
                        <a:pt x="13396" y="50492"/>
                        <a:pt x="5839" y="47744"/>
                        <a:pt x="0" y="4259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grpSp>
          <p:nvGrpSpPr>
            <p:cNvPr id="270" name="Google Shape;270;p17"/>
            <p:cNvGrpSpPr/>
            <p:nvPr/>
          </p:nvGrpSpPr>
          <p:grpSpPr>
            <a:xfrm>
              <a:off x="5865241" y="539209"/>
              <a:ext cx="833285" cy="390538"/>
              <a:chOff x="5865241" y="539209"/>
              <a:chExt cx="833285" cy="390538"/>
            </a:xfrm>
          </p:grpSpPr>
          <p:grpSp>
            <p:nvGrpSpPr>
              <p:cNvPr id="271" name="Google Shape;271;p17"/>
              <p:cNvGrpSpPr/>
              <p:nvPr/>
            </p:nvGrpSpPr>
            <p:grpSpPr>
              <a:xfrm>
                <a:off x="6125600" y="539209"/>
                <a:ext cx="311194" cy="207462"/>
                <a:chOff x="6125600" y="539209"/>
                <a:chExt cx="311194" cy="207462"/>
              </a:xfrm>
            </p:grpSpPr>
            <p:sp>
              <p:nvSpPr>
                <p:cNvPr id="272" name="Google Shape;272;p17"/>
                <p:cNvSpPr/>
                <p:nvPr/>
              </p:nvSpPr>
              <p:spPr>
                <a:xfrm>
                  <a:off x="6125600" y="539209"/>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73" name="Google Shape;273;p17"/>
                <p:cNvSpPr/>
                <p:nvPr/>
              </p:nvSpPr>
              <p:spPr>
                <a:xfrm>
                  <a:off x="6125600" y="687593"/>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74" name="Google Shape;274;p17"/>
                <p:cNvSpPr/>
                <p:nvPr/>
              </p:nvSpPr>
              <p:spPr>
                <a:xfrm>
                  <a:off x="6214562" y="539209"/>
                  <a:ext cx="59078" cy="207119"/>
                </a:xfrm>
                <a:custGeom>
                  <a:avLst/>
                  <a:gdLst/>
                  <a:ahLst/>
                  <a:cxnLst/>
                  <a:rect l="l" t="t" r="r" b="b"/>
                  <a:pathLst>
                    <a:path w="59078" h="207119" extrusionOk="0">
                      <a:moveTo>
                        <a:pt x="59079" y="0"/>
                      </a:moveTo>
                      <a:lnTo>
                        <a:pt x="0" y="59079"/>
                      </a:lnTo>
                      <a:lnTo>
                        <a:pt x="0" y="148384"/>
                      </a:lnTo>
                      <a:lnTo>
                        <a:pt x="59079" y="207119"/>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75" name="Google Shape;275;p17"/>
                <p:cNvSpPr/>
                <p:nvPr/>
              </p:nvSpPr>
              <p:spPr>
                <a:xfrm>
                  <a:off x="6288754" y="687593"/>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76" name="Google Shape;276;p17"/>
                <p:cNvSpPr/>
                <p:nvPr/>
              </p:nvSpPr>
              <p:spPr>
                <a:xfrm>
                  <a:off x="6288754" y="539209"/>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77" name="Google Shape;277;p17"/>
                <p:cNvSpPr/>
                <p:nvPr/>
              </p:nvSpPr>
              <p:spPr>
                <a:xfrm>
                  <a:off x="6288754" y="539209"/>
                  <a:ext cx="58735" cy="207119"/>
                </a:xfrm>
                <a:custGeom>
                  <a:avLst/>
                  <a:gdLst/>
                  <a:ahLst/>
                  <a:cxnLst/>
                  <a:rect l="l" t="t" r="r" b="b"/>
                  <a:pathLst>
                    <a:path w="58735" h="207119" extrusionOk="0">
                      <a:moveTo>
                        <a:pt x="0" y="0"/>
                      </a:moveTo>
                      <a:lnTo>
                        <a:pt x="0" y="207119"/>
                      </a:lnTo>
                      <a:lnTo>
                        <a:pt x="58735" y="148384"/>
                      </a:lnTo>
                      <a:lnTo>
                        <a:pt x="58735" y="59079"/>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nvGrpSpPr>
              <p:cNvPr id="278" name="Google Shape;278;p17"/>
              <p:cNvGrpSpPr/>
              <p:nvPr/>
            </p:nvGrpSpPr>
            <p:grpSpPr>
              <a:xfrm>
                <a:off x="5865241" y="807125"/>
                <a:ext cx="833285" cy="122622"/>
                <a:chOff x="5865241" y="807125"/>
                <a:chExt cx="833285" cy="122622"/>
              </a:xfrm>
            </p:grpSpPr>
            <p:sp>
              <p:nvSpPr>
                <p:cNvPr id="279" name="Google Shape;279;p17"/>
                <p:cNvSpPr/>
                <p:nvPr/>
              </p:nvSpPr>
              <p:spPr>
                <a:xfrm>
                  <a:off x="5865241" y="807125"/>
                  <a:ext cx="50491" cy="57024"/>
                </a:xfrm>
                <a:custGeom>
                  <a:avLst/>
                  <a:gdLst/>
                  <a:ahLst/>
                  <a:cxnLst/>
                  <a:rect l="l" t="t" r="r" b="b"/>
                  <a:pathLst>
                    <a:path w="50491" h="57024" extrusionOk="0">
                      <a:moveTo>
                        <a:pt x="0" y="28852"/>
                      </a:moveTo>
                      <a:lnTo>
                        <a:pt x="0" y="28852"/>
                      </a:lnTo>
                      <a:cubicBezTo>
                        <a:pt x="0" y="13052"/>
                        <a:pt x="11678" y="0"/>
                        <a:pt x="28509" y="0"/>
                      </a:cubicBezTo>
                      <a:cubicBezTo>
                        <a:pt x="38813" y="0"/>
                        <a:pt x="44996" y="3435"/>
                        <a:pt x="50148" y="8587"/>
                      </a:cubicBezTo>
                      <a:lnTo>
                        <a:pt x="43966" y="15800"/>
                      </a:lnTo>
                      <a:cubicBezTo>
                        <a:pt x="39500" y="11678"/>
                        <a:pt x="34692" y="8931"/>
                        <a:pt x="28509" y="8931"/>
                      </a:cubicBezTo>
                      <a:cubicBezTo>
                        <a:pt x="17861" y="8931"/>
                        <a:pt x="10304" y="17518"/>
                        <a:pt x="10304" y="28509"/>
                      </a:cubicBezTo>
                      <a:lnTo>
                        <a:pt x="10304" y="28509"/>
                      </a:lnTo>
                      <a:cubicBezTo>
                        <a:pt x="10304" y="39500"/>
                        <a:pt x="17861" y="48087"/>
                        <a:pt x="28509" y="48087"/>
                      </a:cubicBezTo>
                      <a:cubicBezTo>
                        <a:pt x="35379" y="48087"/>
                        <a:pt x="39500" y="45340"/>
                        <a:pt x="44309" y="40874"/>
                      </a:cubicBezTo>
                      <a:lnTo>
                        <a:pt x="50492" y="47057"/>
                      </a:lnTo>
                      <a:cubicBezTo>
                        <a:pt x="44653" y="52896"/>
                        <a:pt x="38470" y="57018"/>
                        <a:pt x="28166" y="57018"/>
                      </a:cubicBezTo>
                      <a:cubicBezTo>
                        <a:pt x="12022" y="57361"/>
                        <a:pt x="0" y="44653"/>
                        <a:pt x="0" y="2885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80" name="Google Shape;280;p17"/>
                <p:cNvSpPr/>
                <p:nvPr/>
              </p:nvSpPr>
              <p:spPr>
                <a:xfrm>
                  <a:off x="5933251" y="807812"/>
                  <a:ext cx="57704" cy="55643"/>
                </a:xfrm>
                <a:custGeom>
                  <a:avLst/>
                  <a:gdLst/>
                  <a:ahLst/>
                  <a:cxnLst/>
                  <a:rect l="l" t="t" r="r" b="b"/>
                  <a:pathLst>
                    <a:path w="57704" h="55643" extrusionOk="0">
                      <a:moveTo>
                        <a:pt x="24387" y="0"/>
                      </a:moveTo>
                      <a:lnTo>
                        <a:pt x="33318" y="0"/>
                      </a:lnTo>
                      <a:lnTo>
                        <a:pt x="57705" y="55644"/>
                      </a:lnTo>
                      <a:lnTo>
                        <a:pt x="47400" y="55644"/>
                      </a:lnTo>
                      <a:lnTo>
                        <a:pt x="41905" y="42248"/>
                      </a:lnTo>
                      <a:lnTo>
                        <a:pt x="15800" y="42248"/>
                      </a:lnTo>
                      <a:lnTo>
                        <a:pt x="9961" y="55644"/>
                      </a:lnTo>
                      <a:lnTo>
                        <a:pt x="0" y="55644"/>
                      </a:lnTo>
                      <a:lnTo>
                        <a:pt x="24387" y="0"/>
                      </a:lnTo>
                      <a:close/>
                      <a:moveTo>
                        <a:pt x="38127" y="33661"/>
                      </a:moveTo>
                      <a:lnTo>
                        <a:pt x="28509" y="11678"/>
                      </a:lnTo>
                      <a:lnTo>
                        <a:pt x="18891" y="33661"/>
                      </a:lnTo>
                      <a:lnTo>
                        <a:pt x="38127" y="33661"/>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81" name="Google Shape;281;p17"/>
                <p:cNvSpPr/>
                <p:nvPr/>
              </p:nvSpPr>
              <p:spPr>
                <a:xfrm>
                  <a:off x="6012251" y="808155"/>
                  <a:ext cx="42591" cy="55300"/>
                </a:xfrm>
                <a:custGeom>
                  <a:avLst/>
                  <a:gdLst/>
                  <a:ahLst/>
                  <a:cxnLst/>
                  <a:rect l="l" t="t" r="r" b="b"/>
                  <a:pathLst>
                    <a:path w="42591" h="55300" extrusionOk="0">
                      <a:moveTo>
                        <a:pt x="0" y="0"/>
                      </a:moveTo>
                      <a:lnTo>
                        <a:pt x="21639" y="0"/>
                      </a:lnTo>
                      <a:cubicBezTo>
                        <a:pt x="34692" y="0"/>
                        <a:pt x="42592" y="7213"/>
                        <a:pt x="42592" y="18548"/>
                      </a:cubicBezTo>
                      <a:lnTo>
                        <a:pt x="42592" y="18548"/>
                      </a:lnTo>
                      <a:cubicBezTo>
                        <a:pt x="42592" y="30913"/>
                        <a:pt x="32631" y="37439"/>
                        <a:pt x="20609" y="37439"/>
                      </a:cubicBezTo>
                      <a:lnTo>
                        <a:pt x="9617" y="37439"/>
                      </a:lnTo>
                      <a:lnTo>
                        <a:pt x="9617" y="55300"/>
                      </a:lnTo>
                      <a:lnTo>
                        <a:pt x="0" y="55300"/>
                      </a:lnTo>
                      <a:lnTo>
                        <a:pt x="0" y="0"/>
                      </a:lnTo>
                      <a:lnTo>
                        <a:pt x="0" y="0"/>
                      </a:lnTo>
                      <a:close/>
                      <a:moveTo>
                        <a:pt x="20952" y="28852"/>
                      </a:moveTo>
                      <a:cubicBezTo>
                        <a:pt x="28166" y="28852"/>
                        <a:pt x="32974" y="24731"/>
                        <a:pt x="32974" y="18891"/>
                      </a:cubicBezTo>
                      <a:lnTo>
                        <a:pt x="32974" y="18891"/>
                      </a:lnTo>
                      <a:cubicBezTo>
                        <a:pt x="32974" y="12365"/>
                        <a:pt x="28166" y="8930"/>
                        <a:pt x="20952" y="8930"/>
                      </a:cubicBezTo>
                      <a:lnTo>
                        <a:pt x="9617" y="8930"/>
                      </a:lnTo>
                      <a:lnTo>
                        <a:pt x="9617" y="28852"/>
                      </a:lnTo>
                      <a:lnTo>
                        <a:pt x="20952" y="28852"/>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82" name="Google Shape;282;p17"/>
                <p:cNvSpPr/>
                <p:nvPr/>
              </p:nvSpPr>
              <p:spPr>
                <a:xfrm>
                  <a:off x="6077513" y="808155"/>
                  <a:ext cx="9617" cy="55300"/>
                </a:xfrm>
                <a:custGeom>
                  <a:avLst/>
                  <a:gdLst/>
                  <a:ahLst/>
                  <a:cxnLst/>
                  <a:rect l="l" t="t" r="r" b="b"/>
                  <a:pathLst>
                    <a:path w="9617" h="55300" extrusionOk="0">
                      <a:moveTo>
                        <a:pt x="0" y="0"/>
                      </a:moveTo>
                      <a:lnTo>
                        <a:pt x="9617" y="0"/>
                      </a:lnTo>
                      <a:lnTo>
                        <a:pt x="9617" y="55300"/>
                      </a:lnTo>
                      <a:lnTo>
                        <a:pt x="0" y="5530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83" name="Google Shape;283;p17"/>
                <p:cNvSpPr/>
                <p:nvPr/>
              </p:nvSpPr>
              <p:spPr>
                <a:xfrm>
                  <a:off x="6109800" y="808155"/>
                  <a:ext cx="44995" cy="55300"/>
                </a:xfrm>
                <a:custGeom>
                  <a:avLst/>
                  <a:gdLst/>
                  <a:ahLst/>
                  <a:cxnLst/>
                  <a:rect l="l" t="t" r="r" b="b"/>
                  <a:pathLst>
                    <a:path w="44995" h="55300" extrusionOk="0">
                      <a:moveTo>
                        <a:pt x="17517" y="8930"/>
                      </a:moveTo>
                      <a:lnTo>
                        <a:pt x="0" y="8930"/>
                      </a:lnTo>
                      <a:lnTo>
                        <a:pt x="0" y="0"/>
                      </a:lnTo>
                      <a:lnTo>
                        <a:pt x="44996" y="0"/>
                      </a:lnTo>
                      <a:lnTo>
                        <a:pt x="44996" y="8930"/>
                      </a:lnTo>
                      <a:lnTo>
                        <a:pt x="27479" y="8930"/>
                      </a:lnTo>
                      <a:lnTo>
                        <a:pt x="27479" y="55300"/>
                      </a:lnTo>
                      <a:lnTo>
                        <a:pt x="17517" y="55300"/>
                      </a:lnTo>
                      <a:lnTo>
                        <a:pt x="17517" y="893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84" name="Google Shape;284;p17"/>
                <p:cNvSpPr/>
                <p:nvPr/>
              </p:nvSpPr>
              <p:spPr>
                <a:xfrm>
                  <a:off x="6164757" y="807812"/>
                  <a:ext cx="57704" cy="55643"/>
                </a:xfrm>
                <a:custGeom>
                  <a:avLst/>
                  <a:gdLst/>
                  <a:ahLst/>
                  <a:cxnLst/>
                  <a:rect l="l" t="t" r="r" b="b"/>
                  <a:pathLst>
                    <a:path w="57704" h="55643" extrusionOk="0">
                      <a:moveTo>
                        <a:pt x="24387" y="0"/>
                      </a:moveTo>
                      <a:lnTo>
                        <a:pt x="33318" y="0"/>
                      </a:lnTo>
                      <a:lnTo>
                        <a:pt x="57705" y="55644"/>
                      </a:lnTo>
                      <a:lnTo>
                        <a:pt x="47400" y="55644"/>
                      </a:lnTo>
                      <a:lnTo>
                        <a:pt x="41905" y="42248"/>
                      </a:lnTo>
                      <a:lnTo>
                        <a:pt x="15800" y="42248"/>
                      </a:lnTo>
                      <a:lnTo>
                        <a:pt x="9961" y="55644"/>
                      </a:lnTo>
                      <a:lnTo>
                        <a:pt x="0" y="55644"/>
                      </a:lnTo>
                      <a:lnTo>
                        <a:pt x="24387" y="0"/>
                      </a:lnTo>
                      <a:close/>
                      <a:moveTo>
                        <a:pt x="38470" y="33661"/>
                      </a:moveTo>
                      <a:lnTo>
                        <a:pt x="28852" y="11678"/>
                      </a:lnTo>
                      <a:lnTo>
                        <a:pt x="19235" y="33661"/>
                      </a:lnTo>
                      <a:lnTo>
                        <a:pt x="38470" y="33661"/>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85" name="Google Shape;285;p17"/>
                <p:cNvSpPr/>
                <p:nvPr/>
              </p:nvSpPr>
              <p:spPr>
                <a:xfrm>
                  <a:off x="6243758" y="808155"/>
                  <a:ext cx="38813" cy="55300"/>
                </a:xfrm>
                <a:custGeom>
                  <a:avLst/>
                  <a:gdLst/>
                  <a:ahLst/>
                  <a:cxnLst/>
                  <a:rect l="l" t="t" r="r" b="b"/>
                  <a:pathLst>
                    <a:path w="38813" h="55300" extrusionOk="0">
                      <a:moveTo>
                        <a:pt x="0" y="0"/>
                      </a:moveTo>
                      <a:lnTo>
                        <a:pt x="9617" y="0"/>
                      </a:lnTo>
                      <a:lnTo>
                        <a:pt x="9617" y="46370"/>
                      </a:lnTo>
                      <a:lnTo>
                        <a:pt x="38813" y="46370"/>
                      </a:lnTo>
                      <a:lnTo>
                        <a:pt x="38813" y="55300"/>
                      </a:lnTo>
                      <a:lnTo>
                        <a:pt x="0" y="5530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86" name="Google Shape;286;p17"/>
                <p:cNvSpPr/>
                <p:nvPr/>
              </p:nvSpPr>
              <p:spPr>
                <a:xfrm>
                  <a:off x="6340619" y="808155"/>
                  <a:ext cx="9617" cy="55300"/>
                </a:xfrm>
                <a:custGeom>
                  <a:avLst/>
                  <a:gdLst/>
                  <a:ahLst/>
                  <a:cxnLst/>
                  <a:rect l="l" t="t" r="r" b="b"/>
                  <a:pathLst>
                    <a:path w="9617" h="55300" extrusionOk="0">
                      <a:moveTo>
                        <a:pt x="0" y="0"/>
                      </a:moveTo>
                      <a:lnTo>
                        <a:pt x="9617" y="0"/>
                      </a:lnTo>
                      <a:lnTo>
                        <a:pt x="9617" y="55300"/>
                      </a:lnTo>
                      <a:lnTo>
                        <a:pt x="0" y="5530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87" name="Google Shape;287;p17"/>
                <p:cNvSpPr/>
                <p:nvPr/>
              </p:nvSpPr>
              <p:spPr>
                <a:xfrm>
                  <a:off x="6377028" y="808155"/>
                  <a:ext cx="54269" cy="55643"/>
                </a:xfrm>
                <a:custGeom>
                  <a:avLst/>
                  <a:gdLst/>
                  <a:ahLst/>
                  <a:cxnLst/>
                  <a:rect l="l" t="t" r="r" b="b"/>
                  <a:pathLst>
                    <a:path w="54269" h="55643" extrusionOk="0">
                      <a:moveTo>
                        <a:pt x="0" y="0"/>
                      </a:moveTo>
                      <a:lnTo>
                        <a:pt x="10304" y="0"/>
                      </a:lnTo>
                      <a:lnTo>
                        <a:pt x="27135" y="26104"/>
                      </a:lnTo>
                      <a:lnTo>
                        <a:pt x="43966" y="0"/>
                      </a:lnTo>
                      <a:lnTo>
                        <a:pt x="54270" y="0"/>
                      </a:lnTo>
                      <a:lnTo>
                        <a:pt x="54270" y="55300"/>
                      </a:lnTo>
                      <a:lnTo>
                        <a:pt x="44653" y="55300"/>
                      </a:lnTo>
                      <a:lnTo>
                        <a:pt x="44653" y="15800"/>
                      </a:lnTo>
                      <a:lnTo>
                        <a:pt x="27135" y="41905"/>
                      </a:lnTo>
                      <a:lnTo>
                        <a:pt x="26791" y="41905"/>
                      </a:lnTo>
                      <a:lnTo>
                        <a:pt x="9617" y="16144"/>
                      </a:lnTo>
                      <a:lnTo>
                        <a:pt x="9617" y="55644"/>
                      </a:lnTo>
                      <a:lnTo>
                        <a:pt x="0" y="55644"/>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88" name="Google Shape;288;p17"/>
                <p:cNvSpPr/>
                <p:nvPr/>
              </p:nvSpPr>
              <p:spPr>
                <a:xfrm>
                  <a:off x="6457403" y="808155"/>
                  <a:ext cx="42591" cy="55300"/>
                </a:xfrm>
                <a:custGeom>
                  <a:avLst/>
                  <a:gdLst/>
                  <a:ahLst/>
                  <a:cxnLst/>
                  <a:rect l="l" t="t" r="r" b="b"/>
                  <a:pathLst>
                    <a:path w="42591" h="55300" extrusionOk="0">
                      <a:moveTo>
                        <a:pt x="0" y="0"/>
                      </a:moveTo>
                      <a:lnTo>
                        <a:pt x="21639" y="0"/>
                      </a:lnTo>
                      <a:cubicBezTo>
                        <a:pt x="34692" y="0"/>
                        <a:pt x="42592" y="7213"/>
                        <a:pt x="42592" y="18548"/>
                      </a:cubicBezTo>
                      <a:lnTo>
                        <a:pt x="42592" y="18548"/>
                      </a:lnTo>
                      <a:cubicBezTo>
                        <a:pt x="42592" y="30913"/>
                        <a:pt x="32631" y="37439"/>
                        <a:pt x="20609" y="37439"/>
                      </a:cubicBezTo>
                      <a:lnTo>
                        <a:pt x="9617" y="37439"/>
                      </a:lnTo>
                      <a:lnTo>
                        <a:pt x="9617" y="55300"/>
                      </a:lnTo>
                      <a:lnTo>
                        <a:pt x="0" y="55300"/>
                      </a:lnTo>
                      <a:lnTo>
                        <a:pt x="0" y="0"/>
                      </a:lnTo>
                      <a:lnTo>
                        <a:pt x="0" y="0"/>
                      </a:lnTo>
                      <a:close/>
                      <a:moveTo>
                        <a:pt x="20952" y="28852"/>
                      </a:moveTo>
                      <a:cubicBezTo>
                        <a:pt x="28165" y="28852"/>
                        <a:pt x="32974" y="24731"/>
                        <a:pt x="32974" y="18891"/>
                      </a:cubicBezTo>
                      <a:lnTo>
                        <a:pt x="32974" y="18891"/>
                      </a:lnTo>
                      <a:cubicBezTo>
                        <a:pt x="32974" y="12365"/>
                        <a:pt x="28165" y="8930"/>
                        <a:pt x="20952" y="8930"/>
                      </a:cubicBezTo>
                      <a:lnTo>
                        <a:pt x="9617" y="8930"/>
                      </a:lnTo>
                      <a:lnTo>
                        <a:pt x="9617" y="28852"/>
                      </a:lnTo>
                      <a:lnTo>
                        <a:pt x="20952" y="28852"/>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89" name="Google Shape;289;p17"/>
                <p:cNvSpPr/>
                <p:nvPr/>
              </p:nvSpPr>
              <p:spPr>
                <a:xfrm>
                  <a:off x="6511673" y="807812"/>
                  <a:ext cx="57704" cy="55643"/>
                </a:xfrm>
                <a:custGeom>
                  <a:avLst/>
                  <a:gdLst/>
                  <a:ahLst/>
                  <a:cxnLst/>
                  <a:rect l="l" t="t" r="r" b="b"/>
                  <a:pathLst>
                    <a:path w="57704" h="55643" extrusionOk="0">
                      <a:moveTo>
                        <a:pt x="24387" y="0"/>
                      </a:moveTo>
                      <a:lnTo>
                        <a:pt x="33318" y="0"/>
                      </a:lnTo>
                      <a:lnTo>
                        <a:pt x="57705" y="55644"/>
                      </a:lnTo>
                      <a:lnTo>
                        <a:pt x="47400" y="55644"/>
                      </a:lnTo>
                      <a:lnTo>
                        <a:pt x="41905" y="42248"/>
                      </a:lnTo>
                      <a:lnTo>
                        <a:pt x="15800" y="42248"/>
                      </a:lnTo>
                      <a:lnTo>
                        <a:pt x="9961" y="55644"/>
                      </a:lnTo>
                      <a:lnTo>
                        <a:pt x="0" y="55644"/>
                      </a:lnTo>
                      <a:lnTo>
                        <a:pt x="24387" y="0"/>
                      </a:lnTo>
                      <a:close/>
                      <a:moveTo>
                        <a:pt x="38470" y="33661"/>
                      </a:moveTo>
                      <a:lnTo>
                        <a:pt x="28852" y="11678"/>
                      </a:lnTo>
                      <a:lnTo>
                        <a:pt x="19235" y="33661"/>
                      </a:lnTo>
                      <a:lnTo>
                        <a:pt x="38470" y="33661"/>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90" name="Google Shape;290;p17"/>
                <p:cNvSpPr/>
                <p:nvPr/>
              </p:nvSpPr>
              <p:spPr>
                <a:xfrm>
                  <a:off x="6584835" y="807125"/>
                  <a:ext cx="50491" cy="57024"/>
                </a:xfrm>
                <a:custGeom>
                  <a:avLst/>
                  <a:gdLst/>
                  <a:ahLst/>
                  <a:cxnLst/>
                  <a:rect l="l" t="t" r="r" b="b"/>
                  <a:pathLst>
                    <a:path w="50491" h="57024" extrusionOk="0">
                      <a:moveTo>
                        <a:pt x="0" y="28852"/>
                      </a:moveTo>
                      <a:lnTo>
                        <a:pt x="0" y="28852"/>
                      </a:lnTo>
                      <a:cubicBezTo>
                        <a:pt x="0" y="13052"/>
                        <a:pt x="11678" y="0"/>
                        <a:pt x="28509" y="0"/>
                      </a:cubicBezTo>
                      <a:cubicBezTo>
                        <a:pt x="38813" y="0"/>
                        <a:pt x="44996" y="3435"/>
                        <a:pt x="50148" y="8587"/>
                      </a:cubicBezTo>
                      <a:lnTo>
                        <a:pt x="43966" y="15800"/>
                      </a:lnTo>
                      <a:cubicBezTo>
                        <a:pt x="39500" y="11678"/>
                        <a:pt x="34692" y="8931"/>
                        <a:pt x="28509" y="8931"/>
                      </a:cubicBezTo>
                      <a:cubicBezTo>
                        <a:pt x="17861" y="8931"/>
                        <a:pt x="10304" y="17518"/>
                        <a:pt x="10304" y="28509"/>
                      </a:cubicBezTo>
                      <a:lnTo>
                        <a:pt x="10304" y="28509"/>
                      </a:lnTo>
                      <a:cubicBezTo>
                        <a:pt x="10304" y="39500"/>
                        <a:pt x="17861" y="48087"/>
                        <a:pt x="28509" y="48087"/>
                      </a:cubicBezTo>
                      <a:cubicBezTo>
                        <a:pt x="35379" y="48087"/>
                        <a:pt x="39500" y="45340"/>
                        <a:pt x="44309" y="40874"/>
                      </a:cubicBezTo>
                      <a:lnTo>
                        <a:pt x="50492" y="47057"/>
                      </a:lnTo>
                      <a:cubicBezTo>
                        <a:pt x="44653" y="52896"/>
                        <a:pt x="38470" y="57018"/>
                        <a:pt x="28166" y="57018"/>
                      </a:cubicBezTo>
                      <a:cubicBezTo>
                        <a:pt x="12022" y="57361"/>
                        <a:pt x="0" y="44653"/>
                        <a:pt x="0" y="2885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91" name="Google Shape;291;p17"/>
                <p:cNvSpPr/>
                <p:nvPr/>
              </p:nvSpPr>
              <p:spPr>
                <a:xfrm>
                  <a:off x="6653531" y="808155"/>
                  <a:ext cx="44995" cy="55300"/>
                </a:xfrm>
                <a:custGeom>
                  <a:avLst/>
                  <a:gdLst/>
                  <a:ahLst/>
                  <a:cxnLst/>
                  <a:rect l="l" t="t" r="r" b="b"/>
                  <a:pathLst>
                    <a:path w="44995" h="55300" extrusionOk="0">
                      <a:moveTo>
                        <a:pt x="17517" y="8930"/>
                      </a:moveTo>
                      <a:lnTo>
                        <a:pt x="0" y="8930"/>
                      </a:lnTo>
                      <a:lnTo>
                        <a:pt x="0" y="0"/>
                      </a:lnTo>
                      <a:lnTo>
                        <a:pt x="44996" y="0"/>
                      </a:lnTo>
                      <a:lnTo>
                        <a:pt x="44996" y="8930"/>
                      </a:lnTo>
                      <a:lnTo>
                        <a:pt x="27479" y="8930"/>
                      </a:lnTo>
                      <a:lnTo>
                        <a:pt x="27479" y="55300"/>
                      </a:lnTo>
                      <a:lnTo>
                        <a:pt x="17517" y="55300"/>
                      </a:lnTo>
                      <a:lnTo>
                        <a:pt x="17517" y="893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92" name="Google Shape;292;p17"/>
                <p:cNvSpPr/>
                <p:nvPr/>
              </p:nvSpPr>
              <p:spPr>
                <a:xfrm>
                  <a:off x="6125944" y="895056"/>
                  <a:ext cx="26104" cy="33661"/>
                </a:xfrm>
                <a:custGeom>
                  <a:avLst/>
                  <a:gdLst/>
                  <a:ahLst/>
                  <a:cxnLst/>
                  <a:rect l="l" t="t" r="r" b="b"/>
                  <a:pathLst>
                    <a:path w="26104" h="33661" extrusionOk="0">
                      <a:moveTo>
                        <a:pt x="0" y="0"/>
                      </a:moveTo>
                      <a:lnTo>
                        <a:pt x="13396" y="0"/>
                      </a:lnTo>
                      <a:cubicBezTo>
                        <a:pt x="21296" y="0"/>
                        <a:pt x="26104" y="4465"/>
                        <a:pt x="26104" y="11335"/>
                      </a:cubicBezTo>
                      <a:lnTo>
                        <a:pt x="26104" y="11335"/>
                      </a:lnTo>
                      <a:cubicBezTo>
                        <a:pt x="26104" y="18891"/>
                        <a:pt x="19922" y="22670"/>
                        <a:pt x="12709" y="22670"/>
                      </a:cubicBezTo>
                      <a:lnTo>
                        <a:pt x="6183" y="22670"/>
                      </a:lnTo>
                      <a:lnTo>
                        <a:pt x="6183" y="33661"/>
                      </a:lnTo>
                      <a:lnTo>
                        <a:pt x="343" y="33661"/>
                      </a:lnTo>
                      <a:lnTo>
                        <a:pt x="0" y="0"/>
                      </a:lnTo>
                      <a:lnTo>
                        <a:pt x="0" y="0"/>
                      </a:lnTo>
                      <a:close/>
                      <a:moveTo>
                        <a:pt x="13052" y="17518"/>
                      </a:moveTo>
                      <a:cubicBezTo>
                        <a:pt x="17517" y="17518"/>
                        <a:pt x="20265" y="15113"/>
                        <a:pt x="20265" y="11335"/>
                      </a:cubicBezTo>
                      <a:lnTo>
                        <a:pt x="20265" y="11335"/>
                      </a:lnTo>
                      <a:cubicBezTo>
                        <a:pt x="20265" y="7557"/>
                        <a:pt x="17517" y="5152"/>
                        <a:pt x="13052" y="5152"/>
                      </a:cubicBezTo>
                      <a:lnTo>
                        <a:pt x="6183" y="5152"/>
                      </a:lnTo>
                      <a:lnTo>
                        <a:pt x="6183" y="17174"/>
                      </a:lnTo>
                      <a:lnTo>
                        <a:pt x="13052" y="17518"/>
                      </a:lnTo>
                      <a:lnTo>
                        <a:pt x="13052" y="17518"/>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93" name="Google Shape;293;p17"/>
                <p:cNvSpPr/>
                <p:nvPr/>
              </p:nvSpPr>
              <p:spPr>
                <a:xfrm>
                  <a:off x="6159261" y="894712"/>
                  <a:ext cx="35035" cy="34004"/>
                </a:xfrm>
                <a:custGeom>
                  <a:avLst/>
                  <a:gdLst/>
                  <a:ahLst/>
                  <a:cxnLst/>
                  <a:rect l="l" t="t" r="r" b="b"/>
                  <a:pathLst>
                    <a:path w="35035" h="34004" extrusionOk="0">
                      <a:moveTo>
                        <a:pt x="14770" y="0"/>
                      </a:moveTo>
                      <a:lnTo>
                        <a:pt x="20265" y="0"/>
                      </a:lnTo>
                      <a:lnTo>
                        <a:pt x="35035" y="34005"/>
                      </a:lnTo>
                      <a:lnTo>
                        <a:pt x="28853" y="34005"/>
                      </a:lnTo>
                      <a:lnTo>
                        <a:pt x="25418" y="25761"/>
                      </a:lnTo>
                      <a:lnTo>
                        <a:pt x="9618" y="25761"/>
                      </a:lnTo>
                      <a:lnTo>
                        <a:pt x="6183" y="34005"/>
                      </a:lnTo>
                      <a:lnTo>
                        <a:pt x="0" y="34005"/>
                      </a:lnTo>
                      <a:lnTo>
                        <a:pt x="14770" y="0"/>
                      </a:lnTo>
                      <a:close/>
                      <a:moveTo>
                        <a:pt x="23357" y="20609"/>
                      </a:moveTo>
                      <a:lnTo>
                        <a:pt x="17518" y="7213"/>
                      </a:lnTo>
                      <a:lnTo>
                        <a:pt x="11678" y="20609"/>
                      </a:lnTo>
                      <a:lnTo>
                        <a:pt x="23357" y="20609"/>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94" name="Google Shape;294;p17"/>
                <p:cNvSpPr/>
                <p:nvPr/>
              </p:nvSpPr>
              <p:spPr>
                <a:xfrm>
                  <a:off x="6207349" y="895056"/>
                  <a:ext cx="28509" cy="33661"/>
                </a:xfrm>
                <a:custGeom>
                  <a:avLst/>
                  <a:gdLst/>
                  <a:ahLst/>
                  <a:cxnLst/>
                  <a:rect l="l" t="t" r="r" b="b"/>
                  <a:pathLst>
                    <a:path w="28509" h="33661" extrusionOk="0">
                      <a:moveTo>
                        <a:pt x="0" y="0"/>
                      </a:moveTo>
                      <a:lnTo>
                        <a:pt x="15113" y="0"/>
                      </a:lnTo>
                      <a:cubicBezTo>
                        <a:pt x="19235" y="0"/>
                        <a:pt x="22670" y="1374"/>
                        <a:pt x="24731" y="3435"/>
                      </a:cubicBezTo>
                      <a:cubicBezTo>
                        <a:pt x="26448" y="5152"/>
                        <a:pt x="27479" y="7900"/>
                        <a:pt x="27479" y="10648"/>
                      </a:cubicBezTo>
                      <a:lnTo>
                        <a:pt x="27479" y="10648"/>
                      </a:lnTo>
                      <a:cubicBezTo>
                        <a:pt x="27479" y="16144"/>
                        <a:pt x="24044" y="19578"/>
                        <a:pt x="19578" y="20952"/>
                      </a:cubicBezTo>
                      <a:lnTo>
                        <a:pt x="28509" y="33661"/>
                      </a:lnTo>
                      <a:lnTo>
                        <a:pt x="21639" y="33661"/>
                      </a:lnTo>
                      <a:lnTo>
                        <a:pt x="13396" y="21983"/>
                      </a:lnTo>
                      <a:lnTo>
                        <a:pt x="5839" y="21983"/>
                      </a:lnTo>
                      <a:lnTo>
                        <a:pt x="5839" y="33661"/>
                      </a:lnTo>
                      <a:lnTo>
                        <a:pt x="0" y="33661"/>
                      </a:lnTo>
                      <a:lnTo>
                        <a:pt x="0" y="0"/>
                      </a:lnTo>
                      <a:lnTo>
                        <a:pt x="0" y="0"/>
                      </a:lnTo>
                      <a:close/>
                      <a:moveTo>
                        <a:pt x="14426" y="16487"/>
                      </a:moveTo>
                      <a:cubicBezTo>
                        <a:pt x="18548" y="16487"/>
                        <a:pt x="21296" y="14426"/>
                        <a:pt x="21296" y="10991"/>
                      </a:cubicBezTo>
                      <a:lnTo>
                        <a:pt x="21296" y="10991"/>
                      </a:lnTo>
                      <a:cubicBezTo>
                        <a:pt x="21296" y="7213"/>
                        <a:pt x="18548" y="5496"/>
                        <a:pt x="14426" y="5496"/>
                      </a:cubicBezTo>
                      <a:lnTo>
                        <a:pt x="5839" y="5496"/>
                      </a:lnTo>
                      <a:lnTo>
                        <a:pt x="5839" y="16831"/>
                      </a:lnTo>
                      <a:lnTo>
                        <a:pt x="14426" y="16487"/>
                      </a:lnTo>
                      <a:lnTo>
                        <a:pt x="14426" y="1648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95" name="Google Shape;295;p17"/>
                <p:cNvSpPr/>
                <p:nvPr/>
              </p:nvSpPr>
              <p:spPr>
                <a:xfrm>
                  <a:off x="6246849" y="895056"/>
                  <a:ext cx="27478" cy="33661"/>
                </a:xfrm>
                <a:custGeom>
                  <a:avLst/>
                  <a:gdLst/>
                  <a:ahLst/>
                  <a:cxnLst/>
                  <a:rect l="l" t="t" r="r" b="b"/>
                  <a:pathLst>
                    <a:path w="27478" h="33661" extrusionOk="0">
                      <a:moveTo>
                        <a:pt x="10648" y="5496"/>
                      </a:moveTo>
                      <a:lnTo>
                        <a:pt x="0" y="5496"/>
                      </a:lnTo>
                      <a:lnTo>
                        <a:pt x="0" y="0"/>
                      </a:lnTo>
                      <a:lnTo>
                        <a:pt x="27479" y="0"/>
                      </a:lnTo>
                      <a:lnTo>
                        <a:pt x="27479" y="5496"/>
                      </a:lnTo>
                      <a:lnTo>
                        <a:pt x="16831" y="5496"/>
                      </a:lnTo>
                      <a:lnTo>
                        <a:pt x="16831" y="33661"/>
                      </a:lnTo>
                      <a:lnTo>
                        <a:pt x="10991" y="33661"/>
                      </a:lnTo>
                      <a:lnTo>
                        <a:pt x="10991" y="5496"/>
                      </a:lnTo>
                      <a:lnTo>
                        <a:pt x="10648" y="5496"/>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96" name="Google Shape;296;p17"/>
                <p:cNvSpPr/>
                <p:nvPr/>
              </p:nvSpPr>
              <p:spPr>
                <a:xfrm>
                  <a:off x="6287380" y="895056"/>
                  <a:ext cx="29539" cy="33661"/>
                </a:xfrm>
                <a:custGeom>
                  <a:avLst/>
                  <a:gdLst/>
                  <a:ahLst/>
                  <a:cxnLst/>
                  <a:rect l="l" t="t" r="r" b="b"/>
                  <a:pathLst>
                    <a:path w="29539" h="33661" extrusionOk="0">
                      <a:moveTo>
                        <a:pt x="0" y="0"/>
                      </a:moveTo>
                      <a:lnTo>
                        <a:pt x="5496" y="0"/>
                      </a:lnTo>
                      <a:lnTo>
                        <a:pt x="23700" y="23357"/>
                      </a:lnTo>
                      <a:lnTo>
                        <a:pt x="23700" y="0"/>
                      </a:lnTo>
                      <a:lnTo>
                        <a:pt x="29539" y="0"/>
                      </a:lnTo>
                      <a:lnTo>
                        <a:pt x="29539" y="33661"/>
                      </a:lnTo>
                      <a:lnTo>
                        <a:pt x="24730" y="33661"/>
                      </a:lnTo>
                      <a:lnTo>
                        <a:pt x="6183" y="9617"/>
                      </a:lnTo>
                      <a:lnTo>
                        <a:pt x="6183" y="33661"/>
                      </a:lnTo>
                      <a:lnTo>
                        <a:pt x="343" y="33661"/>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97" name="Google Shape;297;p17"/>
                <p:cNvSpPr/>
                <p:nvPr/>
              </p:nvSpPr>
              <p:spPr>
                <a:xfrm>
                  <a:off x="6332719" y="895056"/>
                  <a:ext cx="25417" cy="32974"/>
                </a:xfrm>
                <a:custGeom>
                  <a:avLst/>
                  <a:gdLst/>
                  <a:ahLst/>
                  <a:cxnLst/>
                  <a:rect l="l" t="t" r="r" b="b"/>
                  <a:pathLst>
                    <a:path w="25417" h="32974" extrusionOk="0">
                      <a:moveTo>
                        <a:pt x="0" y="0"/>
                      </a:moveTo>
                      <a:lnTo>
                        <a:pt x="25074" y="0"/>
                      </a:lnTo>
                      <a:lnTo>
                        <a:pt x="25074" y="5152"/>
                      </a:lnTo>
                      <a:lnTo>
                        <a:pt x="6183" y="5152"/>
                      </a:lnTo>
                      <a:lnTo>
                        <a:pt x="6183" y="13739"/>
                      </a:lnTo>
                      <a:lnTo>
                        <a:pt x="23013" y="13739"/>
                      </a:lnTo>
                      <a:lnTo>
                        <a:pt x="23013" y="18891"/>
                      </a:lnTo>
                      <a:lnTo>
                        <a:pt x="6183" y="18891"/>
                      </a:lnTo>
                      <a:lnTo>
                        <a:pt x="6183" y="27822"/>
                      </a:lnTo>
                      <a:lnTo>
                        <a:pt x="25418" y="27822"/>
                      </a:lnTo>
                      <a:lnTo>
                        <a:pt x="25418" y="32974"/>
                      </a:lnTo>
                      <a:lnTo>
                        <a:pt x="344" y="32974"/>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98" name="Google Shape;298;p17"/>
                <p:cNvSpPr/>
                <p:nvPr/>
              </p:nvSpPr>
              <p:spPr>
                <a:xfrm>
                  <a:off x="6372220" y="895056"/>
                  <a:ext cx="28509" cy="33661"/>
                </a:xfrm>
                <a:custGeom>
                  <a:avLst/>
                  <a:gdLst/>
                  <a:ahLst/>
                  <a:cxnLst/>
                  <a:rect l="l" t="t" r="r" b="b"/>
                  <a:pathLst>
                    <a:path w="28509" h="33661" extrusionOk="0">
                      <a:moveTo>
                        <a:pt x="0" y="0"/>
                      </a:moveTo>
                      <a:lnTo>
                        <a:pt x="15113" y="0"/>
                      </a:lnTo>
                      <a:cubicBezTo>
                        <a:pt x="19235" y="0"/>
                        <a:pt x="22670" y="1374"/>
                        <a:pt x="24731" y="3435"/>
                      </a:cubicBezTo>
                      <a:cubicBezTo>
                        <a:pt x="26448" y="5152"/>
                        <a:pt x="27479" y="7900"/>
                        <a:pt x="27479" y="10648"/>
                      </a:cubicBezTo>
                      <a:lnTo>
                        <a:pt x="27479" y="10648"/>
                      </a:lnTo>
                      <a:cubicBezTo>
                        <a:pt x="27479" y="16144"/>
                        <a:pt x="24044" y="19578"/>
                        <a:pt x="19578" y="20952"/>
                      </a:cubicBezTo>
                      <a:lnTo>
                        <a:pt x="28509" y="33661"/>
                      </a:lnTo>
                      <a:lnTo>
                        <a:pt x="21639" y="33661"/>
                      </a:lnTo>
                      <a:lnTo>
                        <a:pt x="13396" y="21983"/>
                      </a:lnTo>
                      <a:lnTo>
                        <a:pt x="5839" y="21983"/>
                      </a:lnTo>
                      <a:lnTo>
                        <a:pt x="5839" y="33661"/>
                      </a:lnTo>
                      <a:lnTo>
                        <a:pt x="0" y="33661"/>
                      </a:lnTo>
                      <a:lnTo>
                        <a:pt x="0" y="0"/>
                      </a:lnTo>
                      <a:lnTo>
                        <a:pt x="0" y="0"/>
                      </a:lnTo>
                      <a:close/>
                      <a:moveTo>
                        <a:pt x="14426" y="16487"/>
                      </a:moveTo>
                      <a:cubicBezTo>
                        <a:pt x="18548" y="16487"/>
                        <a:pt x="21296" y="14426"/>
                        <a:pt x="21296" y="10991"/>
                      </a:cubicBezTo>
                      <a:lnTo>
                        <a:pt x="21296" y="10991"/>
                      </a:lnTo>
                      <a:cubicBezTo>
                        <a:pt x="21296" y="7213"/>
                        <a:pt x="18548" y="5496"/>
                        <a:pt x="14426" y="5496"/>
                      </a:cubicBezTo>
                      <a:lnTo>
                        <a:pt x="5839" y="5496"/>
                      </a:lnTo>
                      <a:lnTo>
                        <a:pt x="5839" y="16831"/>
                      </a:lnTo>
                      <a:lnTo>
                        <a:pt x="14426" y="16487"/>
                      </a:lnTo>
                      <a:lnTo>
                        <a:pt x="14426" y="1648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299" name="Google Shape;299;p17"/>
                <p:cNvSpPr/>
                <p:nvPr/>
              </p:nvSpPr>
              <p:spPr>
                <a:xfrm>
                  <a:off x="6411720" y="895399"/>
                  <a:ext cx="25417" cy="34348"/>
                </a:xfrm>
                <a:custGeom>
                  <a:avLst/>
                  <a:gdLst/>
                  <a:ahLst/>
                  <a:cxnLst/>
                  <a:rect l="l" t="t" r="r" b="b"/>
                  <a:pathLst>
                    <a:path w="25417" h="34348" extrusionOk="0">
                      <a:moveTo>
                        <a:pt x="0" y="28509"/>
                      </a:moveTo>
                      <a:lnTo>
                        <a:pt x="3435" y="24387"/>
                      </a:lnTo>
                      <a:cubicBezTo>
                        <a:pt x="6526" y="27135"/>
                        <a:pt x="9961" y="28852"/>
                        <a:pt x="14083" y="28852"/>
                      </a:cubicBezTo>
                      <a:cubicBezTo>
                        <a:pt x="17861" y="28852"/>
                        <a:pt x="19922" y="27135"/>
                        <a:pt x="19922" y="24731"/>
                      </a:cubicBezTo>
                      <a:lnTo>
                        <a:pt x="19922" y="24731"/>
                      </a:lnTo>
                      <a:cubicBezTo>
                        <a:pt x="19922" y="22326"/>
                        <a:pt x="18548" y="20952"/>
                        <a:pt x="12365" y="19578"/>
                      </a:cubicBezTo>
                      <a:cubicBezTo>
                        <a:pt x="5152" y="17861"/>
                        <a:pt x="1031" y="15800"/>
                        <a:pt x="1031" y="9617"/>
                      </a:cubicBezTo>
                      <a:lnTo>
                        <a:pt x="1031" y="9617"/>
                      </a:lnTo>
                      <a:cubicBezTo>
                        <a:pt x="1031" y="3778"/>
                        <a:pt x="5839" y="0"/>
                        <a:pt x="12365" y="0"/>
                      </a:cubicBezTo>
                      <a:cubicBezTo>
                        <a:pt x="17174" y="0"/>
                        <a:pt x="21296" y="1374"/>
                        <a:pt x="24731" y="4122"/>
                      </a:cubicBezTo>
                      <a:lnTo>
                        <a:pt x="21639" y="8587"/>
                      </a:lnTo>
                      <a:cubicBezTo>
                        <a:pt x="18548" y="6183"/>
                        <a:pt x="15457" y="5152"/>
                        <a:pt x="12365" y="5152"/>
                      </a:cubicBezTo>
                      <a:cubicBezTo>
                        <a:pt x="8931" y="5152"/>
                        <a:pt x="6870" y="6870"/>
                        <a:pt x="6870" y="9274"/>
                      </a:cubicBezTo>
                      <a:lnTo>
                        <a:pt x="6870" y="9274"/>
                      </a:lnTo>
                      <a:cubicBezTo>
                        <a:pt x="6870" y="12022"/>
                        <a:pt x="8244" y="13052"/>
                        <a:pt x="14770" y="14426"/>
                      </a:cubicBezTo>
                      <a:cubicBezTo>
                        <a:pt x="21983" y="16144"/>
                        <a:pt x="25418" y="18548"/>
                        <a:pt x="25418" y="24387"/>
                      </a:cubicBezTo>
                      <a:lnTo>
                        <a:pt x="25418" y="24387"/>
                      </a:lnTo>
                      <a:cubicBezTo>
                        <a:pt x="25418" y="30570"/>
                        <a:pt x="20609" y="34348"/>
                        <a:pt x="13396" y="34348"/>
                      </a:cubicBezTo>
                      <a:cubicBezTo>
                        <a:pt x="8931" y="33661"/>
                        <a:pt x="4122" y="31944"/>
                        <a:pt x="0" y="28509"/>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Photo 6">
  <p:cSld name="2_Photo 6">
    <p:bg>
      <p:bgPr>
        <a:solidFill>
          <a:schemeClr val="dk2"/>
        </a:solidFill>
        <a:effectLst/>
      </p:bgPr>
    </p:bg>
    <p:spTree>
      <p:nvGrpSpPr>
        <p:cNvPr id="1" name="Shape 300"/>
        <p:cNvGrpSpPr/>
        <p:nvPr/>
      </p:nvGrpSpPr>
      <p:grpSpPr>
        <a:xfrm>
          <a:off x="0" y="0"/>
          <a:ext cx="0" cy="0"/>
          <a:chOff x="0" y="0"/>
          <a:chExt cx="0" cy="0"/>
        </a:xfrm>
      </p:grpSpPr>
      <p:sp>
        <p:nvSpPr>
          <p:cNvPr id="301" name="Google Shape;301;p18"/>
          <p:cNvSpPr/>
          <p:nvPr/>
        </p:nvSpPr>
        <p:spPr>
          <a:xfrm>
            <a:off x="578" y="1"/>
            <a:ext cx="8229022" cy="1221215"/>
          </a:xfrm>
          <a:custGeom>
            <a:avLst/>
            <a:gdLst/>
            <a:ahLst/>
            <a:cxnLst/>
            <a:rect l="l" t="t" r="r" b="b"/>
            <a:pathLst>
              <a:path w="20104100" h="3204210" extrusionOk="0">
                <a:moveTo>
                  <a:pt x="20104099" y="0"/>
                </a:moveTo>
                <a:lnTo>
                  <a:pt x="0" y="0"/>
                </a:lnTo>
                <a:lnTo>
                  <a:pt x="0" y="3204090"/>
                </a:lnTo>
                <a:lnTo>
                  <a:pt x="20104099" y="3204090"/>
                </a:lnTo>
                <a:lnTo>
                  <a:pt x="20104099"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8A8A8A"/>
              </a:buClr>
              <a:buSzPts val="637"/>
              <a:buFont typeface="Arial"/>
              <a:buNone/>
            </a:pPr>
            <a:endParaRPr sz="430" b="0" i="0" u="none" strike="noStrike" cap="none" dirty="0">
              <a:solidFill>
                <a:srgbClr val="8A8A8A"/>
              </a:solidFill>
              <a:latin typeface="Quattrocento Sans"/>
              <a:ea typeface="Quattrocento Sans"/>
              <a:cs typeface="Quattrocento Sans"/>
              <a:sym typeface="Quattrocento Sans"/>
            </a:endParaRPr>
          </a:p>
        </p:txBody>
      </p:sp>
      <p:pic>
        <p:nvPicPr>
          <p:cNvPr id="302" name="Google Shape;302;p18"/>
          <p:cNvPicPr preferRelativeResize="0"/>
          <p:nvPr/>
        </p:nvPicPr>
        <p:blipFill rotWithShape="1">
          <a:blip r:embed="rId2">
            <a:alphaModFix/>
          </a:blip>
          <a:srcRect/>
          <a:stretch/>
        </p:blipFill>
        <p:spPr>
          <a:xfrm>
            <a:off x="370709" y="417993"/>
            <a:ext cx="1552008" cy="742730"/>
          </a:xfrm>
          <a:prstGeom prst="rect">
            <a:avLst/>
          </a:prstGeom>
          <a:noFill/>
          <a:ln>
            <a:noFill/>
          </a:ln>
        </p:spPr>
      </p:pic>
      <p:grpSp>
        <p:nvGrpSpPr>
          <p:cNvPr id="303" name="Google Shape;303;p18"/>
          <p:cNvGrpSpPr/>
          <p:nvPr/>
        </p:nvGrpSpPr>
        <p:grpSpPr>
          <a:xfrm>
            <a:off x="5278717" y="516537"/>
            <a:ext cx="2590226" cy="475194"/>
            <a:chOff x="5865241" y="484252"/>
            <a:chExt cx="2878029" cy="445495"/>
          </a:xfrm>
        </p:grpSpPr>
        <p:grpSp>
          <p:nvGrpSpPr>
            <p:cNvPr id="304" name="Google Shape;304;p18"/>
            <p:cNvGrpSpPr/>
            <p:nvPr/>
          </p:nvGrpSpPr>
          <p:grpSpPr>
            <a:xfrm>
              <a:off x="6823211" y="484252"/>
              <a:ext cx="680435" cy="436908"/>
              <a:chOff x="6823211" y="484252"/>
              <a:chExt cx="680435" cy="436908"/>
            </a:xfrm>
          </p:grpSpPr>
          <p:sp>
            <p:nvSpPr>
              <p:cNvPr id="305" name="Google Shape;305;p18"/>
              <p:cNvSpPr/>
              <p:nvPr/>
            </p:nvSpPr>
            <p:spPr>
              <a:xfrm>
                <a:off x="6998386" y="484252"/>
                <a:ext cx="329398" cy="312567"/>
              </a:xfrm>
              <a:custGeom>
                <a:avLst/>
                <a:gdLst/>
                <a:ahLst/>
                <a:cxnLst/>
                <a:rect l="l" t="t" r="r" b="b"/>
                <a:pathLst>
                  <a:path w="329398" h="312567" extrusionOk="0">
                    <a:moveTo>
                      <a:pt x="288181" y="305355"/>
                    </a:moveTo>
                    <a:lnTo>
                      <a:pt x="267915" y="227728"/>
                    </a:lnTo>
                    <a:cubicBezTo>
                      <a:pt x="275128" y="222576"/>
                      <a:pt x="282341" y="217424"/>
                      <a:pt x="288868" y="211241"/>
                    </a:cubicBezTo>
                    <a:lnTo>
                      <a:pt x="284059" y="206089"/>
                    </a:lnTo>
                    <a:lnTo>
                      <a:pt x="278563" y="210897"/>
                    </a:lnTo>
                    <a:lnTo>
                      <a:pt x="236315" y="93083"/>
                    </a:lnTo>
                    <a:lnTo>
                      <a:pt x="221889" y="96518"/>
                    </a:lnTo>
                    <a:lnTo>
                      <a:pt x="222919" y="22670"/>
                    </a:lnTo>
                    <a:lnTo>
                      <a:pt x="177580" y="0"/>
                    </a:lnTo>
                    <a:lnTo>
                      <a:pt x="159375" y="32631"/>
                    </a:lnTo>
                    <a:lnTo>
                      <a:pt x="138766" y="29196"/>
                    </a:lnTo>
                    <a:lnTo>
                      <a:pt x="122279" y="60796"/>
                    </a:lnTo>
                    <a:lnTo>
                      <a:pt x="120905" y="53927"/>
                    </a:lnTo>
                    <a:lnTo>
                      <a:pt x="88618" y="44309"/>
                    </a:lnTo>
                    <a:lnTo>
                      <a:pt x="41561" y="75566"/>
                    </a:lnTo>
                    <a:lnTo>
                      <a:pt x="56674" y="190976"/>
                    </a:lnTo>
                    <a:lnTo>
                      <a:pt x="51179" y="196128"/>
                    </a:lnTo>
                    <a:cubicBezTo>
                      <a:pt x="55644" y="200937"/>
                      <a:pt x="60109" y="205058"/>
                      <a:pt x="64574" y="209524"/>
                    </a:cubicBezTo>
                    <a:lnTo>
                      <a:pt x="47400" y="306042"/>
                    </a:lnTo>
                    <a:lnTo>
                      <a:pt x="0" y="306042"/>
                    </a:lnTo>
                    <a:lnTo>
                      <a:pt x="0" y="312568"/>
                    </a:lnTo>
                    <a:lnTo>
                      <a:pt x="72474" y="312568"/>
                    </a:lnTo>
                    <a:cubicBezTo>
                      <a:pt x="72474" y="311538"/>
                      <a:pt x="72131" y="310507"/>
                      <a:pt x="72131" y="309477"/>
                    </a:cubicBezTo>
                    <a:cubicBezTo>
                      <a:pt x="72131" y="300546"/>
                      <a:pt x="75566" y="292303"/>
                      <a:pt x="81405" y="284746"/>
                    </a:cubicBezTo>
                    <a:lnTo>
                      <a:pt x="88618" y="228759"/>
                    </a:lnTo>
                    <a:cubicBezTo>
                      <a:pt x="93427" y="231506"/>
                      <a:pt x="97892" y="233911"/>
                      <a:pt x="102701" y="236315"/>
                    </a:cubicBezTo>
                    <a:lnTo>
                      <a:pt x="99266" y="269289"/>
                    </a:lnTo>
                    <a:cubicBezTo>
                      <a:pt x="101327" y="267915"/>
                      <a:pt x="103731" y="266541"/>
                      <a:pt x="106136" y="265168"/>
                    </a:cubicBezTo>
                    <a:lnTo>
                      <a:pt x="108883" y="239063"/>
                    </a:lnTo>
                    <a:cubicBezTo>
                      <a:pt x="113692" y="240780"/>
                      <a:pt x="118157" y="242841"/>
                      <a:pt x="123310" y="244215"/>
                    </a:cubicBezTo>
                    <a:lnTo>
                      <a:pt x="121936" y="258298"/>
                    </a:lnTo>
                    <a:cubicBezTo>
                      <a:pt x="123997" y="257611"/>
                      <a:pt x="126401" y="256924"/>
                      <a:pt x="128462" y="256237"/>
                    </a:cubicBezTo>
                    <a:lnTo>
                      <a:pt x="129492" y="245933"/>
                    </a:lnTo>
                    <a:cubicBezTo>
                      <a:pt x="139110" y="248337"/>
                      <a:pt x="148727" y="250054"/>
                      <a:pt x="158688" y="251085"/>
                    </a:cubicBezTo>
                    <a:cubicBezTo>
                      <a:pt x="162810" y="250741"/>
                      <a:pt x="166932" y="250741"/>
                      <a:pt x="171054" y="250741"/>
                    </a:cubicBezTo>
                    <a:cubicBezTo>
                      <a:pt x="178954" y="250741"/>
                      <a:pt x="186854" y="251428"/>
                      <a:pt x="194410" y="252459"/>
                    </a:cubicBezTo>
                    <a:cubicBezTo>
                      <a:pt x="199219" y="252115"/>
                      <a:pt x="203684" y="251772"/>
                      <a:pt x="208493" y="251428"/>
                    </a:cubicBezTo>
                    <a:lnTo>
                      <a:pt x="209180" y="255550"/>
                    </a:lnTo>
                    <a:cubicBezTo>
                      <a:pt x="211584" y="256237"/>
                      <a:pt x="213989" y="256924"/>
                      <a:pt x="216737" y="257611"/>
                    </a:cubicBezTo>
                    <a:lnTo>
                      <a:pt x="215363" y="250398"/>
                    </a:lnTo>
                    <a:cubicBezTo>
                      <a:pt x="219828" y="249367"/>
                      <a:pt x="223950" y="247994"/>
                      <a:pt x="228758" y="246620"/>
                    </a:cubicBezTo>
                    <a:lnTo>
                      <a:pt x="232537" y="263450"/>
                    </a:lnTo>
                    <a:cubicBezTo>
                      <a:pt x="235285" y="264824"/>
                      <a:pt x="238032" y="266198"/>
                      <a:pt x="240437" y="267572"/>
                    </a:cubicBezTo>
                    <a:lnTo>
                      <a:pt x="235285" y="244559"/>
                    </a:lnTo>
                    <a:cubicBezTo>
                      <a:pt x="239750" y="243528"/>
                      <a:pt x="243528" y="241811"/>
                      <a:pt x="247993" y="239750"/>
                    </a:cubicBezTo>
                    <a:lnTo>
                      <a:pt x="257954" y="281311"/>
                    </a:lnTo>
                    <a:cubicBezTo>
                      <a:pt x="265511" y="289555"/>
                      <a:pt x="269976" y="299172"/>
                      <a:pt x="269976" y="309133"/>
                    </a:cubicBezTo>
                    <a:cubicBezTo>
                      <a:pt x="269976" y="310164"/>
                      <a:pt x="269976" y="311194"/>
                      <a:pt x="269633" y="312224"/>
                    </a:cubicBezTo>
                    <a:lnTo>
                      <a:pt x="329399" y="312224"/>
                    </a:lnTo>
                    <a:lnTo>
                      <a:pt x="329399" y="305698"/>
                    </a:lnTo>
                    <a:lnTo>
                      <a:pt x="288181" y="305355"/>
                    </a:lnTo>
                    <a:lnTo>
                      <a:pt x="288181" y="305355"/>
                    </a:lnTo>
                    <a:close/>
                    <a:moveTo>
                      <a:pt x="180328" y="8587"/>
                    </a:moveTo>
                    <a:lnTo>
                      <a:pt x="216050" y="26792"/>
                    </a:lnTo>
                    <a:lnTo>
                      <a:pt x="215363" y="98236"/>
                    </a:lnTo>
                    <a:lnTo>
                      <a:pt x="200593" y="101670"/>
                    </a:lnTo>
                    <a:lnTo>
                      <a:pt x="189945" y="53583"/>
                    </a:lnTo>
                    <a:lnTo>
                      <a:pt x="177923" y="35379"/>
                    </a:lnTo>
                    <a:lnTo>
                      <a:pt x="165901" y="33661"/>
                    </a:lnTo>
                    <a:lnTo>
                      <a:pt x="180328" y="8587"/>
                    </a:lnTo>
                    <a:lnTo>
                      <a:pt x="180328" y="8587"/>
                    </a:lnTo>
                    <a:close/>
                    <a:moveTo>
                      <a:pt x="140827" y="40187"/>
                    </a:moveTo>
                    <a:lnTo>
                      <a:pt x="142545" y="36409"/>
                    </a:lnTo>
                    <a:lnTo>
                      <a:pt x="144606" y="36753"/>
                    </a:lnTo>
                    <a:lnTo>
                      <a:pt x="169336" y="40531"/>
                    </a:lnTo>
                    <a:lnTo>
                      <a:pt x="155253" y="142888"/>
                    </a:lnTo>
                    <a:lnTo>
                      <a:pt x="142201" y="140827"/>
                    </a:lnTo>
                    <a:lnTo>
                      <a:pt x="124684" y="71444"/>
                    </a:lnTo>
                    <a:lnTo>
                      <a:pt x="140827" y="40187"/>
                    </a:lnTo>
                    <a:lnTo>
                      <a:pt x="140827" y="40187"/>
                    </a:lnTo>
                    <a:close/>
                    <a:moveTo>
                      <a:pt x="115066" y="59079"/>
                    </a:moveTo>
                    <a:lnTo>
                      <a:pt x="134988" y="139110"/>
                    </a:lnTo>
                    <a:lnTo>
                      <a:pt x="110601" y="134645"/>
                    </a:lnTo>
                    <a:lnTo>
                      <a:pt x="94457" y="52896"/>
                    </a:lnTo>
                    <a:lnTo>
                      <a:pt x="115066" y="59079"/>
                    </a:lnTo>
                    <a:lnTo>
                      <a:pt x="115066" y="59079"/>
                    </a:lnTo>
                    <a:close/>
                    <a:moveTo>
                      <a:pt x="72474" y="305355"/>
                    </a:moveTo>
                    <a:lnTo>
                      <a:pt x="54270" y="305355"/>
                    </a:lnTo>
                    <a:lnTo>
                      <a:pt x="70414" y="214676"/>
                    </a:lnTo>
                    <a:cubicBezTo>
                      <a:pt x="74192" y="218111"/>
                      <a:pt x="77970" y="221202"/>
                      <a:pt x="82436" y="223950"/>
                    </a:cubicBezTo>
                    <a:lnTo>
                      <a:pt x="72474" y="305355"/>
                    </a:lnTo>
                    <a:lnTo>
                      <a:pt x="72474" y="305355"/>
                    </a:lnTo>
                    <a:close/>
                    <a:moveTo>
                      <a:pt x="88618" y="220172"/>
                    </a:moveTo>
                    <a:cubicBezTo>
                      <a:pt x="79687" y="213989"/>
                      <a:pt x="71100" y="206776"/>
                      <a:pt x="63544" y="198876"/>
                    </a:cubicBezTo>
                    <a:lnTo>
                      <a:pt x="48431" y="77970"/>
                    </a:lnTo>
                    <a:lnTo>
                      <a:pt x="87588" y="53240"/>
                    </a:lnTo>
                    <a:lnTo>
                      <a:pt x="103388" y="133958"/>
                    </a:lnTo>
                    <a:lnTo>
                      <a:pt x="89992" y="131553"/>
                    </a:lnTo>
                    <a:lnTo>
                      <a:pt x="88618" y="220172"/>
                    </a:lnTo>
                    <a:lnTo>
                      <a:pt x="88618" y="220172"/>
                    </a:lnTo>
                    <a:close/>
                    <a:moveTo>
                      <a:pt x="94457" y="223606"/>
                    </a:moveTo>
                    <a:lnTo>
                      <a:pt x="96175" y="139453"/>
                    </a:lnTo>
                    <a:lnTo>
                      <a:pt x="168306" y="152162"/>
                    </a:lnTo>
                    <a:lnTo>
                      <a:pt x="149414" y="242841"/>
                    </a:lnTo>
                    <a:cubicBezTo>
                      <a:pt x="130179" y="240093"/>
                      <a:pt x="111288" y="233911"/>
                      <a:pt x="94457" y="223606"/>
                    </a:cubicBezTo>
                    <a:close/>
                    <a:moveTo>
                      <a:pt x="181701" y="245246"/>
                    </a:moveTo>
                    <a:cubicBezTo>
                      <a:pt x="173458" y="245246"/>
                      <a:pt x="164527" y="245246"/>
                      <a:pt x="156284" y="243528"/>
                    </a:cubicBezTo>
                    <a:lnTo>
                      <a:pt x="174488" y="154223"/>
                    </a:lnTo>
                    <a:lnTo>
                      <a:pt x="182732" y="164528"/>
                    </a:lnTo>
                    <a:lnTo>
                      <a:pt x="181701" y="245246"/>
                    </a:lnTo>
                    <a:lnTo>
                      <a:pt x="181701" y="245246"/>
                    </a:lnTo>
                    <a:close/>
                    <a:moveTo>
                      <a:pt x="188228" y="245246"/>
                    </a:moveTo>
                    <a:lnTo>
                      <a:pt x="189601" y="161780"/>
                    </a:lnTo>
                    <a:lnTo>
                      <a:pt x="176206" y="146323"/>
                    </a:lnTo>
                    <a:lnTo>
                      <a:pt x="161780" y="143919"/>
                    </a:lnTo>
                    <a:lnTo>
                      <a:pt x="175519" y="42935"/>
                    </a:lnTo>
                    <a:lnTo>
                      <a:pt x="183762" y="56331"/>
                    </a:lnTo>
                    <a:lnTo>
                      <a:pt x="193380" y="103044"/>
                    </a:lnTo>
                    <a:lnTo>
                      <a:pt x="184106" y="105449"/>
                    </a:lnTo>
                    <a:lnTo>
                      <a:pt x="206089" y="243872"/>
                    </a:lnTo>
                    <a:cubicBezTo>
                      <a:pt x="200249" y="244902"/>
                      <a:pt x="194410" y="245589"/>
                      <a:pt x="188228" y="245246"/>
                    </a:cubicBezTo>
                    <a:lnTo>
                      <a:pt x="188228" y="245246"/>
                    </a:lnTo>
                    <a:close/>
                    <a:moveTo>
                      <a:pt x="212958" y="242841"/>
                    </a:moveTo>
                    <a:lnTo>
                      <a:pt x="192006" y="110601"/>
                    </a:lnTo>
                    <a:lnTo>
                      <a:pt x="232537" y="101327"/>
                    </a:lnTo>
                    <a:lnTo>
                      <a:pt x="273411" y="215019"/>
                    </a:lnTo>
                    <a:cubicBezTo>
                      <a:pt x="255894" y="228759"/>
                      <a:pt x="235285" y="239063"/>
                      <a:pt x="212958" y="242841"/>
                    </a:cubicBezTo>
                    <a:lnTo>
                      <a:pt x="212958" y="242841"/>
                    </a:lnTo>
                    <a:close/>
                    <a:moveTo>
                      <a:pt x="271007" y="305355"/>
                    </a:moveTo>
                    <a:lnTo>
                      <a:pt x="253833" y="235972"/>
                    </a:lnTo>
                    <a:cubicBezTo>
                      <a:pt x="256580" y="234598"/>
                      <a:pt x="259328" y="233224"/>
                      <a:pt x="262076" y="231163"/>
                    </a:cubicBezTo>
                    <a:lnTo>
                      <a:pt x="280967" y="305011"/>
                    </a:lnTo>
                    <a:lnTo>
                      <a:pt x="271007" y="305011"/>
                    </a:lnTo>
                    <a:lnTo>
                      <a:pt x="271007" y="305355"/>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06" name="Google Shape;306;p18"/>
              <p:cNvSpPr/>
              <p:nvPr/>
            </p:nvSpPr>
            <p:spPr>
              <a:xfrm>
                <a:off x="7053686" y="501426"/>
                <a:ext cx="200249" cy="188914"/>
              </a:xfrm>
              <a:custGeom>
                <a:avLst/>
                <a:gdLst/>
                <a:ahLst/>
                <a:cxnLst/>
                <a:rect l="l" t="t" r="r" b="b"/>
                <a:pathLst>
                  <a:path w="200249" h="188914" extrusionOk="0">
                    <a:moveTo>
                      <a:pt x="6526" y="74535"/>
                    </a:moveTo>
                    <a:lnTo>
                      <a:pt x="8244" y="90336"/>
                    </a:lnTo>
                    <a:lnTo>
                      <a:pt x="1717" y="91023"/>
                    </a:lnTo>
                    <a:lnTo>
                      <a:pt x="0" y="75222"/>
                    </a:lnTo>
                    <a:lnTo>
                      <a:pt x="6526" y="74535"/>
                    </a:lnTo>
                    <a:lnTo>
                      <a:pt x="6526" y="74535"/>
                    </a:lnTo>
                    <a:close/>
                    <a:moveTo>
                      <a:pt x="11678" y="105449"/>
                    </a:moveTo>
                    <a:lnTo>
                      <a:pt x="4809" y="106136"/>
                    </a:lnTo>
                    <a:lnTo>
                      <a:pt x="6870" y="120905"/>
                    </a:lnTo>
                    <a:lnTo>
                      <a:pt x="13396" y="120218"/>
                    </a:lnTo>
                    <a:lnTo>
                      <a:pt x="11678" y="105449"/>
                    </a:lnTo>
                    <a:lnTo>
                      <a:pt x="11678" y="105449"/>
                    </a:lnTo>
                    <a:close/>
                    <a:moveTo>
                      <a:pt x="34348" y="75566"/>
                    </a:moveTo>
                    <a:lnTo>
                      <a:pt x="32631" y="60796"/>
                    </a:lnTo>
                    <a:lnTo>
                      <a:pt x="26104" y="61483"/>
                    </a:lnTo>
                    <a:lnTo>
                      <a:pt x="27822" y="76253"/>
                    </a:lnTo>
                    <a:lnTo>
                      <a:pt x="34348" y="75566"/>
                    </a:lnTo>
                    <a:lnTo>
                      <a:pt x="34348" y="75566"/>
                    </a:lnTo>
                    <a:close/>
                    <a:moveTo>
                      <a:pt x="58048" y="53583"/>
                    </a:moveTo>
                    <a:lnTo>
                      <a:pt x="51522" y="54957"/>
                    </a:lnTo>
                    <a:lnTo>
                      <a:pt x="53240" y="65948"/>
                    </a:lnTo>
                    <a:lnTo>
                      <a:pt x="59766" y="64575"/>
                    </a:lnTo>
                    <a:lnTo>
                      <a:pt x="58048" y="53583"/>
                    </a:lnTo>
                    <a:lnTo>
                      <a:pt x="58048" y="53583"/>
                    </a:lnTo>
                    <a:close/>
                    <a:moveTo>
                      <a:pt x="140827" y="8931"/>
                    </a:moveTo>
                    <a:lnTo>
                      <a:pt x="134988" y="7557"/>
                    </a:lnTo>
                    <a:lnTo>
                      <a:pt x="133271" y="14770"/>
                    </a:lnTo>
                    <a:lnTo>
                      <a:pt x="139110" y="15800"/>
                    </a:lnTo>
                    <a:lnTo>
                      <a:pt x="140827" y="8931"/>
                    </a:lnTo>
                    <a:lnTo>
                      <a:pt x="140827" y="8931"/>
                    </a:lnTo>
                    <a:close/>
                    <a:moveTo>
                      <a:pt x="88275" y="44309"/>
                    </a:moveTo>
                    <a:lnTo>
                      <a:pt x="94457" y="29539"/>
                    </a:lnTo>
                    <a:lnTo>
                      <a:pt x="88275" y="27479"/>
                    </a:lnTo>
                    <a:lnTo>
                      <a:pt x="83466" y="42248"/>
                    </a:lnTo>
                    <a:lnTo>
                      <a:pt x="88275" y="44309"/>
                    </a:lnTo>
                    <a:lnTo>
                      <a:pt x="88275" y="44309"/>
                    </a:lnTo>
                    <a:close/>
                    <a:moveTo>
                      <a:pt x="154223" y="165558"/>
                    </a:moveTo>
                    <a:lnTo>
                      <a:pt x="156971" y="182732"/>
                    </a:lnTo>
                    <a:lnTo>
                      <a:pt x="163840" y="181358"/>
                    </a:lnTo>
                    <a:lnTo>
                      <a:pt x="160406" y="164871"/>
                    </a:lnTo>
                    <a:lnTo>
                      <a:pt x="154223" y="165558"/>
                    </a:lnTo>
                    <a:lnTo>
                      <a:pt x="154223" y="165558"/>
                    </a:lnTo>
                    <a:lnTo>
                      <a:pt x="154223" y="165558"/>
                    </a:lnTo>
                    <a:close/>
                    <a:moveTo>
                      <a:pt x="107166" y="34348"/>
                    </a:moveTo>
                    <a:lnTo>
                      <a:pt x="100640" y="32974"/>
                    </a:lnTo>
                    <a:lnTo>
                      <a:pt x="97892" y="47744"/>
                    </a:lnTo>
                    <a:lnTo>
                      <a:pt x="104418" y="48774"/>
                    </a:lnTo>
                    <a:lnTo>
                      <a:pt x="107166" y="34348"/>
                    </a:lnTo>
                    <a:lnTo>
                      <a:pt x="107166" y="34348"/>
                    </a:lnTo>
                    <a:lnTo>
                      <a:pt x="107166" y="34348"/>
                    </a:lnTo>
                    <a:close/>
                    <a:moveTo>
                      <a:pt x="131210" y="2061"/>
                    </a:moveTo>
                    <a:lnTo>
                      <a:pt x="125371" y="0"/>
                    </a:lnTo>
                    <a:lnTo>
                      <a:pt x="122623" y="8931"/>
                    </a:lnTo>
                    <a:lnTo>
                      <a:pt x="128462" y="12022"/>
                    </a:lnTo>
                    <a:lnTo>
                      <a:pt x="131210" y="2061"/>
                    </a:lnTo>
                    <a:lnTo>
                      <a:pt x="131210" y="2061"/>
                    </a:lnTo>
                    <a:lnTo>
                      <a:pt x="131210" y="2061"/>
                    </a:lnTo>
                    <a:close/>
                    <a:moveTo>
                      <a:pt x="168649" y="125714"/>
                    </a:moveTo>
                    <a:lnTo>
                      <a:pt x="162123" y="127088"/>
                    </a:lnTo>
                    <a:lnTo>
                      <a:pt x="166245" y="143575"/>
                    </a:lnTo>
                    <a:lnTo>
                      <a:pt x="172771" y="142545"/>
                    </a:lnTo>
                    <a:lnTo>
                      <a:pt x="168649" y="125714"/>
                    </a:lnTo>
                    <a:lnTo>
                      <a:pt x="168649" y="125714"/>
                    </a:lnTo>
                    <a:lnTo>
                      <a:pt x="168649" y="125714"/>
                    </a:lnTo>
                    <a:close/>
                    <a:moveTo>
                      <a:pt x="21639" y="83466"/>
                    </a:moveTo>
                    <a:lnTo>
                      <a:pt x="19578" y="66979"/>
                    </a:lnTo>
                    <a:lnTo>
                      <a:pt x="13052" y="67322"/>
                    </a:lnTo>
                    <a:lnTo>
                      <a:pt x="15113" y="84496"/>
                    </a:lnTo>
                    <a:lnTo>
                      <a:pt x="21639" y="83466"/>
                    </a:lnTo>
                    <a:lnTo>
                      <a:pt x="21639" y="83466"/>
                    </a:lnTo>
                    <a:close/>
                    <a:moveTo>
                      <a:pt x="171054" y="164871"/>
                    </a:moveTo>
                    <a:lnTo>
                      <a:pt x="173801" y="178610"/>
                    </a:lnTo>
                    <a:lnTo>
                      <a:pt x="180328" y="177236"/>
                    </a:lnTo>
                    <a:lnTo>
                      <a:pt x="177580" y="163497"/>
                    </a:lnTo>
                    <a:lnTo>
                      <a:pt x="171054" y="164871"/>
                    </a:lnTo>
                    <a:lnTo>
                      <a:pt x="171054" y="164871"/>
                    </a:lnTo>
                    <a:lnTo>
                      <a:pt x="171054" y="164871"/>
                    </a:lnTo>
                    <a:close/>
                    <a:moveTo>
                      <a:pt x="149071" y="98923"/>
                    </a:moveTo>
                    <a:lnTo>
                      <a:pt x="142201" y="99953"/>
                    </a:lnTo>
                    <a:lnTo>
                      <a:pt x="145636" y="114036"/>
                    </a:lnTo>
                    <a:lnTo>
                      <a:pt x="152162" y="113005"/>
                    </a:lnTo>
                    <a:lnTo>
                      <a:pt x="149071" y="98923"/>
                    </a:lnTo>
                    <a:lnTo>
                      <a:pt x="149071" y="98923"/>
                    </a:lnTo>
                    <a:lnTo>
                      <a:pt x="149071" y="98923"/>
                    </a:lnTo>
                    <a:close/>
                    <a:moveTo>
                      <a:pt x="154910" y="132927"/>
                    </a:moveTo>
                    <a:lnTo>
                      <a:pt x="148384" y="133614"/>
                    </a:lnTo>
                    <a:lnTo>
                      <a:pt x="150101" y="147353"/>
                    </a:lnTo>
                    <a:lnTo>
                      <a:pt x="156627" y="146667"/>
                    </a:lnTo>
                    <a:lnTo>
                      <a:pt x="154910" y="132927"/>
                    </a:lnTo>
                    <a:lnTo>
                      <a:pt x="154910" y="132927"/>
                    </a:lnTo>
                    <a:close/>
                    <a:moveTo>
                      <a:pt x="185480" y="120905"/>
                    </a:moveTo>
                    <a:lnTo>
                      <a:pt x="178610" y="121936"/>
                    </a:lnTo>
                    <a:lnTo>
                      <a:pt x="182732" y="137736"/>
                    </a:lnTo>
                    <a:lnTo>
                      <a:pt x="189258" y="136362"/>
                    </a:lnTo>
                    <a:lnTo>
                      <a:pt x="185480" y="120905"/>
                    </a:lnTo>
                    <a:lnTo>
                      <a:pt x="185480" y="120905"/>
                    </a:lnTo>
                    <a:lnTo>
                      <a:pt x="185480" y="120905"/>
                    </a:lnTo>
                    <a:close/>
                    <a:moveTo>
                      <a:pt x="172427" y="108540"/>
                    </a:moveTo>
                    <a:lnTo>
                      <a:pt x="168306" y="95488"/>
                    </a:lnTo>
                    <a:lnTo>
                      <a:pt x="161780" y="97205"/>
                    </a:lnTo>
                    <a:lnTo>
                      <a:pt x="165902" y="110258"/>
                    </a:lnTo>
                    <a:lnTo>
                      <a:pt x="172427" y="108540"/>
                    </a:lnTo>
                    <a:lnTo>
                      <a:pt x="172427" y="108540"/>
                    </a:lnTo>
                    <a:close/>
                    <a:moveTo>
                      <a:pt x="195098" y="158688"/>
                    </a:moveTo>
                    <a:lnTo>
                      <a:pt x="189258" y="161093"/>
                    </a:lnTo>
                    <a:lnTo>
                      <a:pt x="194067" y="172084"/>
                    </a:lnTo>
                    <a:lnTo>
                      <a:pt x="200250" y="169680"/>
                    </a:lnTo>
                    <a:lnTo>
                      <a:pt x="195098" y="158688"/>
                    </a:lnTo>
                    <a:lnTo>
                      <a:pt x="195098" y="158688"/>
                    </a:lnTo>
                    <a:lnTo>
                      <a:pt x="195098" y="158688"/>
                    </a:lnTo>
                    <a:close/>
                    <a:moveTo>
                      <a:pt x="22670" y="117127"/>
                    </a:moveTo>
                    <a:lnTo>
                      <a:pt x="29539" y="115753"/>
                    </a:lnTo>
                    <a:lnTo>
                      <a:pt x="25418" y="99953"/>
                    </a:lnTo>
                    <a:lnTo>
                      <a:pt x="18891" y="101327"/>
                    </a:lnTo>
                    <a:lnTo>
                      <a:pt x="22670" y="117127"/>
                    </a:lnTo>
                    <a:lnTo>
                      <a:pt x="22670" y="117127"/>
                    </a:lnTo>
                    <a:lnTo>
                      <a:pt x="22670" y="117127"/>
                    </a:lnTo>
                    <a:close/>
                    <a:moveTo>
                      <a:pt x="47400" y="188228"/>
                    </a:moveTo>
                    <a:lnTo>
                      <a:pt x="53927" y="188915"/>
                    </a:lnTo>
                    <a:lnTo>
                      <a:pt x="54957" y="173115"/>
                    </a:lnTo>
                    <a:lnTo>
                      <a:pt x="48087" y="172428"/>
                    </a:lnTo>
                    <a:lnTo>
                      <a:pt x="47400" y="188228"/>
                    </a:lnTo>
                    <a:lnTo>
                      <a:pt x="47400" y="188228"/>
                    </a:lnTo>
                    <a:lnTo>
                      <a:pt x="47400" y="188228"/>
                    </a:lnTo>
                    <a:close/>
                    <a:moveTo>
                      <a:pt x="80031" y="156284"/>
                    </a:moveTo>
                    <a:lnTo>
                      <a:pt x="86557" y="157314"/>
                    </a:lnTo>
                    <a:lnTo>
                      <a:pt x="89305" y="141858"/>
                    </a:lnTo>
                    <a:lnTo>
                      <a:pt x="82779" y="140484"/>
                    </a:lnTo>
                    <a:lnTo>
                      <a:pt x="80031" y="156284"/>
                    </a:lnTo>
                    <a:lnTo>
                      <a:pt x="80031" y="156284"/>
                    </a:lnTo>
                    <a:lnTo>
                      <a:pt x="80031" y="156284"/>
                    </a:lnTo>
                    <a:close/>
                    <a:moveTo>
                      <a:pt x="47400" y="153193"/>
                    </a:moveTo>
                    <a:lnTo>
                      <a:pt x="53927" y="153193"/>
                    </a:lnTo>
                    <a:lnTo>
                      <a:pt x="54957" y="133271"/>
                    </a:lnTo>
                    <a:lnTo>
                      <a:pt x="48087" y="133271"/>
                    </a:lnTo>
                    <a:lnTo>
                      <a:pt x="47400" y="153193"/>
                    </a:lnTo>
                    <a:lnTo>
                      <a:pt x="47400" y="153193"/>
                    </a:lnTo>
                    <a:lnTo>
                      <a:pt x="47400" y="153193"/>
                    </a:lnTo>
                    <a:close/>
                    <a:moveTo>
                      <a:pt x="63201" y="154567"/>
                    </a:moveTo>
                    <a:lnTo>
                      <a:pt x="69727" y="155254"/>
                    </a:lnTo>
                    <a:lnTo>
                      <a:pt x="71788" y="139453"/>
                    </a:lnTo>
                    <a:lnTo>
                      <a:pt x="65261" y="139110"/>
                    </a:lnTo>
                    <a:lnTo>
                      <a:pt x="63201" y="154567"/>
                    </a:lnTo>
                    <a:lnTo>
                      <a:pt x="63201" y="154567"/>
                    </a:lnTo>
                    <a:lnTo>
                      <a:pt x="63201" y="154567"/>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nvGrpSpPr>
              <p:cNvPr id="307" name="Google Shape;307;p18"/>
              <p:cNvGrpSpPr/>
              <p:nvPr/>
            </p:nvGrpSpPr>
            <p:grpSpPr>
              <a:xfrm>
                <a:off x="7070860" y="734307"/>
                <a:ext cx="197845" cy="116783"/>
                <a:chOff x="7070860" y="734307"/>
                <a:chExt cx="197845" cy="116783"/>
              </a:xfrm>
            </p:grpSpPr>
            <p:sp>
              <p:nvSpPr>
                <p:cNvPr id="308" name="Google Shape;308;p18"/>
                <p:cNvSpPr/>
                <p:nvPr/>
              </p:nvSpPr>
              <p:spPr>
                <a:xfrm>
                  <a:off x="7158792" y="776211"/>
                  <a:ext cx="25417" cy="31943"/>
                </a:xfrm>
                <a:custGeom>
                  <a:avLst/>
                  <a:gdLst/>
                  <a:ahLst/>
                  <a:cxnLst/>
                  <a:rect l="l" t="t" r="r" b="b"/>
                  <a:pathLst>
                    <a:path w="25417" h="31943" extrusionOk="0">
                      <a:moveTo>
                        <a:pt x="9274" y="0"/>
                      </a:moveTo>
                      <a:lnTo>
                        <a:pt x="0" y="0"/>
                      </a:lnTo>
                      <a:lnTo>
                        <a:pt x="0" y="31944"/>
                      </a:lnTo>
                      <a:lnTo>
                        <a:pt x="9274" y="31944"/>
                      </a:lnTo>
                      <a:cubicBezTo>
                        <a:pt x="19235" y="31944"/>
                        <a:pt x="25418" y="25418"/>
                        <a:pt x="25418" y="16144"/>
                      </a:cubicBezTo>
                      <a:lnTo>
                        <a:pt x="25418" y="16144"/>
                      </a:lnTo>
                      <a:cubicBezTo>
                        <a:pt x="25418" y="6870"/>
                        <a:pt x="18891" y="0"/>
                        <a:pt x="9274" y="0"/>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09" name="Google Shape;309;p18"/>
                <p:cNvSpPr/>
                <p:nvPr/>
              </p:nvSpPr>
              <p:spPr>
                <a:xfrm>
                  <a:off x="7070860" y="734307"/>
                  <a:ext cx="197845" cy="116783"/>
                </a:xfrm>
                <a:custGeom>
                  <a:avLst/>
                  <a:gdLst/>
                  <a:ahLst/>
                  <a:cxnLst/>
                  <a:rect l="l" t="t" r="r" b="b"/>
                  <a:pathLst>
                    <a:path w="197845" h="116783" extrusionOk="0">
                      <a:moveTo>
                        <a:pt x="98923" y="0"/>
                      </a:moveTo>
                      <a:cubicBezTo>
                        <a:pt x="44309" y="0"/>
                        <a:pt x="0" y="26104"/>
                        <a:pt x="0" y="58392"/>
                      </a:cubicBezTo>
                      <a:cubicBezTo>
                        <a:pt x="0" y="90679"/>
                        <a:pt x="44309" y="116784"/>
                        <a:pt x="98923" y="116784"/>
                      </a:cubicBezTo>
                      <a:cubicBezTo>
                        <a:pt x="153536" y="116784"/>
                        <a:pt x="197845" y="90679"/>
                        <a:pt x="197845" y="58392"/>
                      </a:cubicBezTo>
                      <a:cubicBezTo>
                        <a:pt x="197845" y="26104"/>
                        <a:pt x="153536" y="0"/>
                        <a:pt x="98923" y="0"/>
                      </a:cubicBezTo>
                      <a:close/>
                      <a:moveTo>
                        <a:pt x="51522" y="82092"/>
                      </a:moveTo>
                      <a:cubicBezTo>
                        <a:pt x="37783" y="82092"/>
                        <a:pt x="27822" y="71444"/>
                        <a:pt x="27822" y="58048"/>
                      </a:cubicBezTo>
                      <a:lnTo>
                        <a:pt x="27822" y="58048"/>
                      </a:lnTo>
                      <a:cubicBezTo>
                        <a:pt x="27822" y="44653"/>
                        <a:pt x="37783" y="34005"/>
                        <a:pt x="51866" y="34005"/>
                      </a:cubicBezTo>
                      <a:cubicBezTo>
                        <a:pt x="60453" y="34005"/>
                        <a:pt x="65605" y="37096"/>
                        <a:pt x="70070" y="41218"/>
                      </a:cubicBezTo>
                      <a:lnTo>
                        <a:pt x="64918" y="47400"/>
                      </a:lnTo>
                      <a:cubicBezTo>
                        <a:pt x="61140" y="43966"/>
                        <a:pt x="57018" y="41561"/>
                        <a:pt x="51866" y="41561"/>
                      </a:cubicBezTo>
                      <a:cubicBezTo>
                        <a:pt x="42935" y="41561"/>
                        <a:pt x="36409" y="48774"/>
                        <a:pt x="36409" y="58048"/>
                      </a:cubicBezTo>
                      <a:lnTo>
                        <a:pt x="36409" y="58048"/>
                      </a:lnTo>
                      <a:cubicBezTo>
                        <a:pt x="36409" y="67322"/>
                        <a:pt x="42935" y="74535"/>
                        <a:pt x="51866" y="74535"/>
                      </a:cubicBezTo>
                      <a:cubicBezTo>
                        <a:pt x="57705" y="74535"/>
                        <a:pt x="61140" y="72131"/>
                        <a:pt x="65261" y="68696"/>
                      </a:cubicBezTo>
                      <a:lnTo>
                        <a:pt x="70414" y="74192"/>
                      </a:lnTo>
                      <a:cubicBezTo>
                        <a:pt x="65605" y="79001"/>
                        <a:pt x="60109" y="82092"/>
                        <a:pt x="51522" y="82092"/>
                      </a:cubicBezTo>
                      <a:close/>
                      <a:moveTo>
                        <a:pt x="121936" y="58048"/>
                      </a:moveTo>
                      <a:cubicBezTo>
                        <a:pt x="121936" y="71101"/>
                        <a:pt x="111631" y="81405"/>
                        <a:pt x="97205" y="81405"/>
                      </a:cubicBezTo>
                      <a:lnTo>
                        <a:pt x="79688" y="81405"/>
                      </a:lnTo>
                      <a:lnTo>
                        <a:pt x="79688" y="34692"/>
                      </a:lnTo>
                      <a:lnTo>
                        <a:pt x="97205" y="34692"/>
                      </a:lnTo>
                      <a:cubicBezTo>
                        <a:pt x="111631" y="34692"/>
                        <a:pt x="121936" y="44653"/>
                        <a:pt x="121936" y="58048"/>
                      </a:cubicBezTo>
                      <a:lnTo>
                        <a:pt x="121936" y="58048"/>
                      </a:lnTo>
                      <a:close/>
                      <a:moveTo>
                        <a:pt x="151475" y="82092"/>
                      </a:moveTo>
                      <a:cubicBezTo>
                        <a:pt x="137736" y="82092"/>
                        <a:pt x="127775" y="71444"/>
                        <a:pt x="127775" y="58048"/>
                      </a:cubicBezTo>
                      <a:lnTo>
                        <a:pt x="127775" y="58048"/>
                      </a:lnTo>
                      <a:cubicBezTo>
                        <a:pt x="127775" y="44653"/>
                        <a:pt x="137736" y="34005"/>
                        <a:pt x="151819" y="34005"/>
                      </a:cubicBezTo>
                      <a:cubicBezTo>
                        <a:pt x="160406" y="34005"/>
                        <a:pt x="165558" y="37096"/>
                        <a:pt x="170023" y="41218"/>
                      </a:cubicBezTo>
                      <a:lnTo>
                        <a:pt x="164871" y="47400"/>
                      </a:lnTo>
                      <a:cubicBezTo>
                        <a:pt x="161093" y="43966"/>
                        <a:pt x="156971" y="41561"/>
                        <a:pt x="151819" y="41561"/>
                      </a:cubicBezTo>
                      <a:cubicBezTo>
                        <a:pt x="142888" y="41561"/>
                        <a:pt x="136362" y="48774"/>
                        <a:pt x="136362" y="58048"/>
                      </a:cubicBezTo>
                      <a:lnTo>
                        <a:pt x="136362" y="58048"/>
                      </a:lnTo>
                      <a:cubicBezTo>
                        <a:pt x="136362" y="67322"/>
                        <a:pt x="142888" y="74535"/>
                        <a:pt x="151819" y="74535"/>
                      </a:cubicBezTo>
                      <a:cubicBezTo>
                        <a:pt x="157658" y="74535"/>
                        <a:pt x="161093" y="72131"/>
                        <a:pt x="165214" y="68696"/>
                      </a:cubicBezTo>
                      <a:lnTo>
                        <a:pt x="170367" y="74192"/>
                      </a:lnTo>
                      <a:cubicBezTo>
                        <a:pt x="165558" y="79001"/>
                        <a:pt x="160406" y="82092"/>
                        <a:pt x="151475" y="82092"/>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nvGrpSpPr>
              <p:cNvPr id="310" name="Google Shape;310;p18"/>
              <p:cNvGrpSpPr/>
              <p:nvPr/>
            </p:nvGrpSpPr>
            <p:grpSpPr>
              <a:xfrm>
                <a:off x="6823211" y="876508"/>
                <a:ext cx="680435" cy="44652"/>
                <a:chOff x="6823211" y="876508"/>
                <a:chExt cx="680435" cy="44652"/>
              </a:xfrm>
            </p:grpSpPr>
            <p:sp>
              <p:nvSpPr>
                <p:cNvPr id="311" name="Google Shape;311;p18"/>
                <p:cNvSpPr/>
                <p:nvPr/>
              </p:nvSpPr>
              <p:spPr>
                <a:xfrm>
                  <a:off x="6823211" y="878225"/>
                  <a:ext cx="32287" cy="42935"/>
                </a:xfrm>
                <a:custGeom>
                  <a:avLst/>
                  <a:gdLst/>
                  <a:ahLst/>
                  <a:cxnLst/>
                  <a:rect l="l" t="t" r="r" b="b"/>
                  <a:pathLst>
                    <a:path w="32287" h="42935" extrusionOk="0">
                      <a:moveTo>
                        <a:pt x="0" y="36066"/>
                      </a:moveTo>
                      <a:lnTo>
                        <a:pt x="4465" y="30913"/>
                      </a:lnTo>
                      <a:cubicBezTo>
                        <a:pt x="8587" y="34348"/>
                        <a:pt x="12709" y="36409"/>
                        <a:pt x="17861" y="36409"/>
                      </a:cubicBezTo>
                      <a:cubicBezTo>
                        <a:pt x="22326" y="36409"/>
                        <a:pt x="25417" y="34348"/>
                        <a:pt x="25417" y="31257"/>
                      </a:cubicBezTo>
                      <a:lnTo>
                        <a:pt x="25417" y="31257"/>
                      </a:lnTo>
                      <a:cubicBezTo>
                        <a:pt x="25417" y="28165"/>
                        <a:pt x="23700" y="26791"/>
                        <a:pt x="15800" y="24731"/>
                      </a:cubicBezTo>
                      <a:cubicBezTo>
                        <a:pt x="6870" y="22670"/>
                        <a:pt x="1717" y="19922"/>
                        <a:pt x="1717" y="12022"/>
                      </a:cubicBezTo>
                      <a:lnTo>
                        <a:pt x="1717" y="12022"/>
                      </a:lnTo>
                      <a:cubicBezTo>
                        <a:pt x="1717" y="4809"/>
                        <a:pt x="7556" y="0"/>
                        <a:pt x="16143" y="0"/>
                      </a:cubicBezTo>
                      <a:cubicBezTo>
                        <a:pt x="22326" y="0"/>
                        <a:pt x="27135" y="1717"/>
                        <a:pt x="31257" y="5152"/>
                      </a:cubicBezTo>
                      <a:lnTo>
                        <a:pt x="27135" y="10648"/>
                      </a:lnTo>
                      <a:cubicBezTo>
                        <a:pt x="23357" y="7900"/>
                        <a:pt x="19578" y="6183"/>
                        <a:pt x="15800" y="6183"/>
                      </a:cubicBezTo>
                      <a:cubicBezTo>
                        <a:pt x="11335" y="6183"/>
                        <a:pt x="8930" y="8244"/>
                        <a:pt x="8930" y="11335"/>
                      </a:cubicBezTo>
                      <a:lnTo>
                        <a:pt x="8930" y="11335"/>
                      </a:lnTo>
                      <a:cubicBezTo>
                        <a:pt x="8930" y="14426"/>
                        <a:pt x="10991" y="16144"/>
                        <a:pt x="18891" y="17861"/>
                      </a:cubicBezTo>
                      <a:cubicBezTo>
                        <a:pt x="27822" y="19922"/>
                        <a:pt x="32287" y="23357"/>
                        <a:pt x="32287" y="30226"/>
                      </a:cubicBezTo>
                      <a:lnTo>
                        <a:pt x="32287" y="30226"/>
                      </a:lnTo>
                      <a:cubicBezTo>
                        <a:pt x="32287" y="38126"/>
                        <a:pt x="26104" y="42935"/>
                        <a:pt x="17174" y="42935"/>
                      </a:cubicBezTo>
                      <a:cubicBezTo>
                        <a:pt x="11335" y="42935"/>
                        <a:pt x="5152" y="40531"/>
                        <a:pt x="0" y="36066"/>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12" name="Google Shape;312;p18"/>
                <p:cNvSpPr/>
                <p:nvPr/>
              </p:nvSpPr>
              <p:spPr>
                <a:xfrm>
                  <a:off x="6863054" y="888186"/>
                  <a:ext cx="48087" cy="32287"/>
                </a:xfrm>
                <a:custGeom>
                  <a:avLst/>
                  <a:gdLst/>
                  <a:ahLst/>
                  <a:cxnLst/>
                  <a:rect l="l" t="t" r="r" b="b"/>
                  <a:pathLst>
                    <a:path w="48087" h="32287" extrusionOk="0">
                      <a:moveTo>
                        <a:pt x="0" y="687"/>
                      </a:moveTo>
                      <a:lnTo>
                        <a:pt x="7213" y="687"/>
                      </a:lnTo>
                      <a:lnTo>
                        <a:pt x="7213" y="5496"/>
                      </a:lnTo>
                      <a:cubicBezTo>
                        <a:pt x="9274" y="2748"/>
                        <a:pt x="12022" y="0"/>
                        <a:pt x="16831" y="0"/>
                      </a:cubicBezTo>
                      <a:cubicBezTo>
                        <a:pt x="21296" y="0"/>
                        <a:pt x="24731" y="2061"/>
                        <a:pt x="26448" y="5496"/>
                      </a:cubicBezTo>
                      <a:cubicBezTo>
                        <a:pt x="28853" y="2061"/>
                        <a:pt x="32287" y="0"/>
                        <a:pt x="37096" y="0"/>
                      </a:cubicBezTo>
                      <a:cubicBezTo>
                        <a:pt x="43966" y="0"/>
                        <a:pt x="48087" y="4465"/>
                        <a:pt x="48087" y="12022"/>
                      </a:cubicBezTo>
                      <a:lnTo>
                        <a:pt x="48087" y="32287"/>
                      </a:lnTo>
                      <a:lnTo>
                        <a:pt x="41218" y="32287"/>
                      </a:lnTo>
                      <a:lnTo>
                        <a:pt x="41218" y="14426"/>
                      </a:lnTo>
                      <a:cubicBezTo>
                        <a:pt x="41218" y="9274"/>
                        <a:pt x="38813" y="6526"/>
                        <a:pt x="34692" y="6526"/>
                      </a:cubicBezTo>
                      <a:cubicBezTo>
                        <a:pt x="30570" y="6526"/>
                        <a:pt x="27822" y="9274"/>
                        <a:pt x="27822" y="14426"/>
                      </a:cubicBezTo>
                      <a:lnTo>
                        <a:pt x="27822" y="32287"/>
                      </a:lnTo>
                      <a:lnTo>
                        <a:pt x="20609" y="32287"/>
                      </a:lnTo>
                      <a:lnTo>
                        <a:pt x="20609" y="14083"/>
                      </a:lnTo>
                      <a:cubicBezTo>
                        <a:pt x="20609" y="9274"/>
                        <a:pt x="18204" y="6526"/>
                        <a:pt x="14083" y="6526"/>
                      </a:cubicBezTo>
                      <a:cubicBezTo>
                        <a:pt x="9961" y="6526"/>
                        <a:pt x="7213" y="9617"/>
                        <a:pt x="7213" y="14426"/>
                      </a:cubicBezTo>
                      <a:lnTo>
                        <a:pt x="7213" y="32287"/>
                      </a:lnTo>
                      <a:lnTo>
                        <a:pt x="0" y="32287"/>
                      </a:lnTo>
                      <a:lnTo>
                        <a:pt x="0" y="687"/>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13" name="Google Shape;313;p18"/>
                <p:cNvSpPr/>
                <p:nvPr/>
              </p:nvSpPr>
              <p:spPr>
                <a:xfrm>
                  <a:off x="6917668" y="888186"/>
                  <a:ext cx="28852" cy="32654"/>
                </a:xfrm>
                <a:custGeom>
                  <a:avLst/>
                  <a:gdLst/>
                  <a:ahLst/>
                  <a:cxnLst/>
                  <a:rect l="l" t="t" r="r" b="b"/>
                  <a:pathLst>
                    <a:path w="28852" h="32654" extrusionOk="0">
                      <a:moveTo>
                        <a:pt x="0" y="23013"/>
                      </a:moveTo>
                      <a:lnTo>
                        <a:pt x="0" y="23013"/>
                      </a:lnTo>
                      <a:cubicBezTo>
                        <a:pt x="0" y="16144"/>
                        <a:pt x="5496" y="12709"/>
                        <a:pt x="13052" y="12709"/>
                      </a:cubicBezTo>
                      <a:cubicBezTo>
                        <a:pt x="16487" y="12709"/>
                        <a:pt x="19235" y="13396"/>
                        <a:pt x="21639" y="14083"/>
                      </a:cubicBezTo>
                      <a:lnTo>
                        <a:pt x="21639" y="13396"/>
                      </a:lnTo>
                      <a:cubicBezTo>
                        <a:pt x="21639" y="8931"/>
                        <a:pt x="18891" y="6526"/>
                        <a:pt x="13739" y="6526"/>
                      </a:cubicBezTo>
                      <a:cubicBezTo>
                        <a:pt x="10304" y="6526"/>
                        <a:pt x="7556" y="7213"/>
                        <a:pt x="4809" y="8587"/>
                      </a:cubicBezTo>
                      <a:lnTo>
                        <a:pt x="2748" y="2748"/>
                      </a:lnTo>
                      <a:cubicBezTo>
                        <a:pt x="6183" y="1030"/>
                        <a:pt x="9617" y="0"/>
                        <a:pt x="14770" y="0"/>
                      </a:cubicBezTo>
                      <a:cubicBezTo>
                        <a:pt x="19578" y="0"/>
                        <a:pt x="23013" y="1374"/>
                        <a:pt x="25417" y="3435"/>
                      </a:cubicBezTo>
                      <a:cubicBezTo>
                        <a:pt x="27822" y="5839"/>
                        <a:pt x="28852" y="8931"/>
                        <a:pt x="28852" y="13396"/>
                      </a:cubicBezTo>
                      <a:lnTo>
                        <a:pt x="28852" y="32287"/>
                      </a:lnTo>
                      <a:lnTo>
                        <a:pt x="21639" y="32287"/>
                      </a:lnTo>
                      <a:lnTo>
                        <a:pt x="21639" y="28166"/>
                      </a:lnTo>
                      <a:cubicBezTo>
                        <a:pt x="19578" y="30913"/>
                        <a:pt x="16143" y="32631"/>
                        <a:pt x="11335" y="32631"/>
                      </a:cubicBezTo>
                      <a:cubicBezTo>
                        <a:pt x="5152" y="32974"/>
                        <a:pt x="0" y="29539"/>
                        <a:pt x="0" y="23013"/>
                      </a:cubicBezTo>
                      <a:close/>
                      <a:moveTo>
                        <a:pt x="21639" y="20952"/>
                      </a:moveTo>
                      <a:lnTo>
                        <a:pt x="21639" y="18891"/>
                      </a:lnTo>
                      <a:cubicBezTo>
                        <a:pt x="19922" y="18204"/>
                        <a:pt x="17174" y="17518"/>
                        <a:pt x="14426" y="17518"/>
                      </a:cubicBezTo>
                      <a:cubicBezTo>
                        <a:pt x="9617" y="17518"/>
                        <a:pt x="6870" y="19578"/>
                        <a:pt x="6870" y="22670"/>
                      </a:cubicBezTo>
                      <a:lnTo>
                        <a:pt x="6870" y="22670"/>
                      </a:lnTo>
                      <a:cubicBezTo>
                        <a:pt x="6870" y="25761"/>
                        <a:pt x="9617" y="27479"/>
                        <a:pt x="13052" y="27479"/>
                      </a:cubicBezTo>
                      <a:cubicBezTo>
                        <a:pt x="17861" y="27479"/>
                        <a:pt x="21639" y="24731"/>
                        <a:pt x="21639" y="20952"/>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14" name="Google Shape;314;p18"/>
                <p:cNvSpPr/>
                <p:nvPr/>
              </p:nvSpPr>
              <p:spPr>
                <a:xfrm>
                  <a:off x="6954764" y="876508"/>
                  <a:ext cx="7213" cy="43965"/>
                </a:xfrm>
                <a:custGeom>
                  <a:avLst/>
                  <a:gdLst/>
                  <a:ahLst/>
                  <a:cxnLst/>
                  <a:rect l="l" t="t" r="r" b="b"/>
                  <a:pathLst>
                    <a:path w="7213" h="43965" extrusionOk="0">
                      <a:moveTo>
                        <a:pt x="0" y="0"/>
                      </a:moveTo>
                      <a:lnTo>
                        <a:pt x="7213" y="0"/>
                      </a:lnTo>
                      <a:lnTo>
                        <a:pt x="7213" y="43966"/>
                      </a:lnTo>
                      <a:lnTo>
                        <a:pt x="0" y="43966"/>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15" name="Google Shape;315;p18"/>
                <p:cNvSpPr/>
                <p:nvPr/>
              </p:nvSpPr>
              <p:spPr>
                <a:xfrm>
                  <a:off x="6971251" y="876508"/>
                  <a:ext cx="7213" cy="43965"/>
                </a:xfrm>
                <a:custGeom>
                  <a:avLst/>
                  <a:gdLst/>
                  <a:ahLst/>
                  <a:cxnLst/>
                  <a:rect l="l" t="t" r="r" b="b"/>
                  <a:pathLst>
                    <a:path w="7213" h="43965" extrusionOk="0">
                      <a:moveTo>
                        <a:pt x="0" y="0"/>
                      </a:moveTo>
                      <a:lnTo>
                        <a:pt x="7213" y="0"/>
                      </a:lnTo>
                      <a:lnTo>
                        <a:pt x="7213" y="43966"/>
                      </a:lnTo>
                      <a:lnTo>
                        <a:pt x="0" y="43966"/>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16" name="Google Shape;316;p18"/>
                <p:cNvSpPr/>
                <p:nvPr/>
              </p:nvSpPr>
              <p:spPr>
                <a:xfrm>
                  <a:off x="7005599" y="878225"/>
                  <a:ext cx="35035" cy="41904"/>
                </a:xfrm>
                <a:custGeom>
                  <a:avLst/>
                  <a:gdLst/>
                  <a:ahLst/>
                  <a:cxnLst/>
                  <a:rect l="l" t="t" r="r" b="b"/>
                  <a:pathLst>
                    <a:path w="35035" h="41904" extrusionOk="0">
                      <a:moveTo>
                        <a:pt x="0" y="0"/>
                      </a:moveTo>
                      <a:lnTo>
                        <a:pt x="18891" y="0"/>
                      </a:lnTo>
                      <a:cubicBezTo>
                        <a:pt x="23700" y="0"/>
                        <a:pt x="27479" y="1374"/>
                        <a:pt x="29883" y="3778"/>
                      </a:cubicBezTo>
                      <a:cubicBezTo>
                        <a:pt x="31600" y="5496"/>
                        <a:pt x="32631" y="7900"/>
                        <a:pt x="32631" y="10648"/>
                      </a:cubicBezTo>
                      <a:lnTo>
                        <a:pt x="32631" y="10648"/>
                      </a:lnTo>
                      <a:cubicBezTo>
                        <a:pt x="32631" y="15800"/>
                        <a:pt x="29883" y="18548"/>
                        <a:pt x="26791" y="19922"/>
                      </a:cubicBezTo>
                      <a:cubicBezTo>
                        <a:pt x="31600" y="21639"/>
                        <a:pt x="35035" y="24387"/>
                        <a:pt x="35035" y="30226"/>
                      </a:cubicBezTo>
                      <a:lnTo>
                        <a:pt x="35035" y="30226"/>
                      </a:lnTo>
                      <a:cubicBezTo>
                        <a:pt x="35035" y="37783"/>
                        <a:pt x="28853" y="41905"/>
                        <a:pt x="19578" y="41905"/>
                      </a:cubicBezTo>
                      <a:lnTo>
                        <a:pt x="0" y="41905"/>
                      </a:lnTo>
                      <a:lnTo>
                        <a:pt x="0" y="0"/>
                      </a:lnTo>
                      <a:close/>
                      <a:moveTo>
                        <a:pt x="25418" y="12022"/>
                      </a:moveTo>
                      <a:cubicBezTo>
                        <a:pt x="25418" y="8587"/>
                        <a:pt x="22670" y="6526"/>
                        <a:pt x="17861" y="6526"/>
                      </a:cubicBezTo>
                      <a:lnTo>
                        <a:pt x="7213" y="6526"/>
                      </a:lnTo>
                      <a:lnTo>
                        <a:pt x="7213" y="17861"/>
                      </a:lnTo>
                      <a:lnTo>
                        <a:pt x="17174" y="17861"/>
                      </a:lnTo>
                      <a:cubicBezTo>
                        <a:pt x="22326" y="17861"/>
                        <a:pt x="25418" y="16144"/>
                        <a:pt x="25418" y="12022"/>
                      </a:cubicBezTo>
                      <a:lnTo>
                        <a:pt x="25418" y="12022"/>
                      </a:lnTo>
                      <a:close/>
                      <a:moveTo>
                        <a:pt x="19235" y="24044"/>
                      </a:moveTo>
                      <a:lnTo>
                        <a:pt x="7557" y="24044"/>
                      </a:lnTo>
                      <a:lnTo>
                        <a:pt x="7557" y="35722"/>
                      </a:lnTo>
                      <a:lnTo>
                        <a:pt x="19922" y="35722"/>
                      </a:lnTo>
                      <a:cubicBezTo>
                        <a:pt x="25074" y="35722"/>
                        <a:pt x="28166" y="33661"/>
                        <a:pt x="28166" y="29883"/>
                      </a:cubicBezTo>
                      <a:lnTo>
                        <a:pt x="28166" y="29883"/>
                      </a:lnTo>
                      <a:cubicBezTo>
                        <a:pt x="27822" y="26105"/>
                        <a:pt x="25074" y="24044"/>
                        <a:pt x="19235" y="24044"/>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17" name="Google Shape;317;p18"/>
                <p:cNvSpPr/>
                <p:nvPr/>
              </p:nvSpPr>
              <p:spPr>
                <a:xfrm>
                  <a:off x="7047504" y="888186"/>
                  <a:ext cx="28508" cy="32352"/>
                </a:xfrm>
                <a:custGeom>
                  <a:avLst/>
                  <a:gdLst/>
                  <a:ahLst/>
                  <a:cxnLst/>
                  <a:rect l="l" t="t" r="r" b="b"/>
                  <a:pathLst>
                    <a:path w="28508" h="32352" extrusionOk="0">
                      <a:moveTo>
                        <a:pt x="0" y="20609"/>
                      </a:moveTo>
                      <a:lnTo>
                        <a:pt x="0" y="344"/>
                      </a:lnTo>
                      <a:lnTo>
                        <a:pt x="7213" y="344"/>
                      </a:lnTo>
                      <a:lnTo>
                        <a:pt x="7213" y="18204"/>
                      </a:lnTo>
                      <a:cubicBezTo>
                        <a:pt x="7213" y="23013"/>
                        <a:pt x="9617" y="25761"/>
                        <a:pt x="14083" y="25761"/>
                      </a:cubicBezTo>
                      <a:cubicBezTo>
                        <a:pt x="18204" y="25761"/>
                        <a:pt x="21296" y="23013"/>
                        <a:pt x="21296" y="17861"/>
                      </a:cubicBezTo>
                      <a:lnTo>
                        <a:pt x="21296" y="0"/>
                      </a:lnTo>
                      <a:lnTo>
                        <a:pt x="28509" y="0"/>
                      </a:lnTo>
                      <a:lnTo>
                        <a:pt x="28509" y="31600"/>
                      </a:lnTo>
                      <a:lnTo>
                        <a:pt x="21296" y="31600"/>
                      </a:lnTo>
                      <a:lnTo>
                        <a:pt x="21296" y="26791"/>
                      </a:lnTo>
                      <a:cubicBezTo>
                        <a:pt x="19235" y="29883"/>
                        <a:pt x="16144" y="32287"/>
                        <a:pt x="11335" y="32287"/>
                      </a:cubicBezTo>
                      <a:cubicBezTo>
                        <a:pt x="4122" y="32974"/>
                        <a:pt x="0" y="28166"/>
                        <a:pt x="0" y="20609"/>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18" name="Google Shape;318;p18"/>
                <p:cNvSpPr/>
                <p:nvPr/>
              </p:nvSpPr>
              <p:spPr>
                <a:xfrm>
                  <a:off x="7081852" y="888530"/>
                  <a:ext cx="25417" cy="32094"/>
                </a:xfrm>
                <a:custGeom>
                  <a:avLst/>
                  <a:gdLst/>
                  <a:ahLst/>
                  <a:cxnLst/>
                  <a:rect l="l" t="t" r="r" b="b"/>
                  <a:pathLst>
                    <a:path w="25417" h="32094" extrusionOk="0">
                      <a:moveTo>
                        <a:pt x="0" y="27822"/>
                      </a:moveTo>
                      <a:lnTo>
                        <a:pt x="3091" y="23013"/>
                      </a:lnTo>
                      <a:cubicBezTo>
                        <a:pt x="6526" y="25761"/>
                        <a:pt x="10304" y="26791"/>
                        <a:pt x="13396" y="26791"/>
                      </a:cubicBezTo>
                      <a:cubicBezTo>
                        <a:pt x="16487" y="26791"/>
                        <a:pt x="18204" y="25418"/>
                        <a:pt x="18204" y="23357"/>
                      </a:cubicBezTo>
                      <a:lnTo>
                        <a:pt x="18204" y="23357"/>
                      </a:lnTo>
                      <a:cubicBezTo>
                        <a:pt x="18204" y="20952"/>
                        <a:pt x="14770" y="19922"/>
                        <a:pt x="10991" y="18891"/>
                      </a:cubicBezTo>
                      <a:cubicBezTo>
                        <a:pt x="6183" y="17518"/>
                        <a:pt x="1030" y="15800"/>
                        <a:pt x="1030" y="9617"/>
                      </a:cubicBezTo>
                      <a:lnTo>
                        <a:pt x="1030" y="9617"/>
                      </a:lnTo>
                      <a:cubicBezTo>
                        <a:pt x="1030" y="3778"/>
                        <a:pt x="6183" y="0"/>
                        <a:pt x="12365" y="0"/>
                      </a:cubicBezTo>
                      <a:cubicBezTo>
                        <a:pt x="16487" y="0"/>
                        <a:pt x="20609" y="1374"/>
                        <a:pt x="24044" y="3435"/>
                      </a:cubicBezTo>
                      <a:lnTo>
                        <a:pt x="21639" y="8244"/>
                      </a:lnTo>
                      <a:cubicBezTo>
                        <a:pt x="18548" y="6526"/>
                        <a:pt x="15457" y="5152"/>
                        <a:pt x="12709" y="5152"/>
                      </a:cubicBezTo>
                      <a:cubicBezTo>
                        <a:pt x="9961" y="5152"/>
                        <a:pt x="8243" y="6526"/>
                        <a:pt x="8243" y="8244"/>
                      </a:cubicBezTo>
                      <a:lnTo>
                        <a:pt x="8243" y="8244"/>
                      </a:lnTo>
                      <a:cubicBezTo>
                        <a:pt x="8243" y="10648"/>
                        <a:pt x="11678" y="11678"/>
                        <a:pt x="15457" y="12709"/>
                      </a:cubicBezTo>
                      <a:cubicBezTo>
                        <a:pt x="19922" y="14083"/>
                        <a:pt x="25417" y="16144"/>
                        <a:pt x="25417" y="21983"/>
                      </a:cubicBezTo>
                      <a:lnTo>
                        <a:pt x="25417" y="21983"/>
                      </a:lnTo>
                      <a:cubicBezTo>
                        <a:pt x="25417" y="28509"/>
                        <a:pt x="20265" y="31944"/>
                        <a:pt x="13739" y="31944"/>
                      </a:cubicBezTo>
                      <a:cubicBezTo>
                        <a:pt x="8930" y="32631"/>
                        <a:pt x="3778" y="30913"/>
                        <a:pt x="0" y="27822"/>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19" name="Google Shape;319;p18"/>
                <p:cNvSpPr/>
                <p:nvPr/>
              </p:nvSpPr>
              <p:spPr>
                <a:xfrm>
                  <a:off x="7114139" y="876852"/>
                  <a:ext cx="7900" cy="43622"/>
                </a:xfrm>
                <a:custGeom>
                  <a:avLst/>
                  <a:gdLst/>
                  <a:ahLst/>
                  <a:cxnLst/>
                  <a:rect l="l" t="t" r="r" b="b"/>
                  <a:pathLst>
                    <a:path w="7900" h="43622" extrusionOk="0">
                      <a:moveTo>
                        <a:pt x="0" y="0"/>
                      </a:moveTo>
                      <a:lnTo>
                        <a:pt x="7900" y="0"/>
                      </a:lnTo>
                      <a:lnTo>
                        <a:pt x="7900" y="6870"/>
                      </a:lnTo>
                      <a:lnTo>
                        <a:pt x="0" y="6870"/>
                      </a:lnTo>
                      <a:lnTo>
                        <a:pt x="0" y="0"/>
                      </a:lnTo>
                      <a:close/>
                      <a:moveTo>
                        <a:pt x="0" y="12022"/>
                      </a:moveTo>
                      <a:lnTo>
                        <a:pt x="7213" y="12022"/>
                      </a:lnTo>
                      <a:lnTo>
                        <a:pt x="7213" y="43622"/>
                      </a:lnTo>
                      <a:lnTo>
                        <a:pt x="0" y="43622"/>
                      </a:lnTo>
                      <a:lnTo>
                        <a:pt x="0" y="12022"/>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20" name="Google Shape;320;p18"/>
                <p:cNvSpPr/>
                <p:nvPr/>
              </p:nvSpPr>
              <p:spPr>
                <a:xfrm>
                  <a:off x="7130283" y="888186"/>
                  <a:ext cx="28508" cy="32287"/>
                </a:xfrm>
                <a:custGeom>
                  <a:avLst/>
                  <a:gdLst/>
                  <a:ahLst/>
                  <a:cxnLst/>
                  <a:rect l="l" t="t" r="r" b="b"/>
                  <a:pathLst>
                    <a:path w="28508" h="32287" extrusionOk="0">
                      <a:moveTo>
                        <a:pt x="0" y="687"/>
                      </a:moveTo>
                      <a:lnTo>
                        <a:pt x="7213" y="687"/>
                      </a:lnTo>
                      <a:lnTo>
                        <a:pt x="7213" y="5496"/>
                      </a:lnTo>
                      <a:cubicBezTo>
                        <a:pt x="9274" y="2404"/>
                        <a:pt x="12365" y="0"/>
                        <a:pt x="17174" y="0"/>
                      </a:cubicBezTo>
                      <a:cubicBezTo>
                        <a:pt x="24387" y="0"/>
                        <a:pt x="28509" y="4809"/>
                        <a:pt x="28509" y="12022"/>
                      </a:cubicBezTo>
                      <a:lnTo>
                        <a:pt x="28509" y="32287"/>
                      </a:lnTo>
                      <a:lnTo>
                        <a:pt x="21296" y="32287"/>
                      </a:lnTo>
                      <a:lnTo>
                        <a:pt x="21296" y="14426"/>
                      </a:lnTo>
                      <a:cubicBezTo>
                        <a:pt x="21296" y="9617"/>
                        <a:pt x="18891" y="6526"/>
                        <a:pt x="14426" y="6526"/>
                      </a:cubicBezTo>
                      <a:cubicBezTo>
                        <a:pt x="10304" y="6526"/>
                        <a:pt x="7213" y="9617"/>
                        <a:pt x="7213" y="14426"/>
                      </a:cubicBezTo>
                      <a:lnTo>
                        <a:pt x="7213" y="32287"/>
                      </a:lnTo>
                      <a:lnTo>
                        <a:pt x="0" y="32287"/>
                      </a:lnTo>
                      <a:lnTo>
                        <a:pt x="0" y="687"/>
                      </a:lnTo>
                      <a:lnTo>
                        <a:pt x="0" y="687"/>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21" name="Google Shape;321;p18"/>
                <p:cNvSpPr/>
                <p:nvPr/>
              </p:nvSpPr>
              <p:spPr>
                <a:xfrm>
                  <a:off x="7165318" y="888186"/>
                  <a:ext cx="30569" cy="32974"/>
                </a:xfrm>
                <a:custGeom>
                  <a:avLst/>
                  <a:gdLst/>
                  <a:ahLst/>
                  <a:cxnLst/>
                  <a:rect l="l" t="t" r="r" b="b"/>
                  <a:pathLst>
                    <a:path w="30569" h="32974" extrusionOk="0">
                      <a:moveTo>
                        <a:pt x="0" y="16487"/>
                      </a:moveTo>
                      <a:lnTo>
                        <a:pt x="0" y="16487"/>
                      </a:lnTo>
                      <a:cubicBezTo>
                        <a:pt x="0" y="7213"/>
                        <a:pt x="6526" y="0"/>
                        <a:pt x="15457" y="0"/>
                      </a:cubicBezTo>
                      <a:cubicBezTo>
                        <a:pt x="25418" y="0"/>
                        <a:pt x="30570" y="7900"/>
                        <a:pt x="30570" y="17174"/>
                      </a:cubicBezTo>
                      <a:cubicBezTo>
                        <a:pt x="30570" y="17861"/>
                        <a:pt x="30570" y="18548"/>
                        <a:pt x="30570" y="19235"/>
                      </a:cubicBezTo>
                      <a:lnTo>
                        <a:pt x="7213" y="19235"/>
                      </a:lnTo>
                      <a:cubicBezTo>
                        <a:pt x="7900" y="24387"/>
                        <a:pt x="11678" y="27135"/>
                        <a:pt x="16487" y="27135"/>
                      </a:cubicBezTo>
                      <a:cubicBezTo>
                        <a:pt x="19922" y="27135"/>
                        <a:pt x="22670" y="25761"/>
                        <a:pt x="25074" y="23357"/>
                      </a:cubicBezTo>
                      <a:lnTo>
                        <a:pt x="29196" y="27135"/>
                      </a:lnTo>
                      <a:cubicBezTo>
                        <a:pt x="26104" y="30570"/>
                        <a:pt x="21983" y="32974"/>
                        <a:pt x="16144" y="32974"/>
                      </a:cubicBezTo>
                      <a:cubicBezTo>
                        <a:pt x="7213" y="32974"/>
                        <a:pt x="0" y="26448"/>
                        <a:pt x="0" y="16487"/>
                      </a:cubicBezTo>
                      <a:close/>
                      <a:moveTo>
                        <a:pt x="23357" y="14083"/>
                      </a:moveTo>
                      <a:cubicBezTo>
                        <a:pt x="23013" y="9274"/>
                        <a:pt x="20265" y="5839"/>
                        <a:pt x="15457" y="5839"/>
                      </a:cubicBezTo>
                      <a:cubicBezTo>
                        <a:pt x="10991" y="5839"/>
                        <a:pt x="7900" y="9274"/>
                        <a:pt x="7213" y="14083"/>
                      </a:cubicBezTo>
                      <a:lnTo>
                        <a:pt x="23357" y="14083"/>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22" name="Google Shape;322;p18"/>
                <p:cNvSpPr/>
                <p:nvPr/>
              </p:nvSpPr>
              <p:spPr>
                <a:xfrm>
                  <a:off x="7200353" y="888530"/>
                  <a:ext cx="25074" cy="32330"/>
                </a:xfrm>
                <a:custGeom>
                  <a:avLst/>
                  <a:gdLst/>
                  <a:ahLst/>
                  <a:cxnLst/>
                  <a:rect l="l" t="t" r="r" b="b"/>
                  <a:pathLst>
                    <a:path w="25074" h="32330" extrusionOk="0">
                      <a:moveTo>
                        <a:pt x="0" y="27822"/>
                      </a:moveTo>
                      <a:lnTo>
                        <a:pt x="3091" y="23013"/>
                      </a:lnTo>
                      <a:cubicBezTo>
                        <a:pt x="6526" y="25761"/>
                        <a:pt x="10304" y="26791"/>
                        <a:pt x="13396" y="26791"/>
                      </a:cubicBezTo>
                      <a:cubicBezTo>
                        <a:pt x="16487" y="26791"/>
                        <a:pt x="18205" y="25418"/>
                        <a:pt x="18205" y="23357"/>
                      </a:cubicBezTo>
                      <a:lnTo>
                        <a:pt x="18205" y="23357"/>
                      </a:lnTo>
                      <a:cubicBezTo>
                        <a:pt x="18205" y="20952"/>
                        <a:pt x="14770" y="19922"/>
                        <a:pt x="10992" y="18891"/>
                      </a:cubicBezTo>
                      <a:cubicBezTo>
                        <a:pt x="6183" y="17518"/>
                        <a:pt x="1031" y="15800"/>
                        <a:pt x="1031" y="9617"/>
                      </a:cubicBezTo>
                      <a:lnTo>
                        <a:pt x="1031" y="9617"/>
                      </a:lnTo>
                      <a:cubicBezTo>
                        <a:pt x="1031" y="3778"/>
                        <a:pt x="6183" y="0"/>
                        <a:pt x="12366" y="0"/>
                      </a:cubicBezTo>
                      <a:cubicBezTo>
                        <a:pt x="16487" y="0"/>
                        <a:pt x="20609" y="1374"/>
                        <a:pt x="24044" y="3435"/>
                      </a:cubicBezTo>
                      <a:lnTo>
                        <a:pt x="21296" y="8587"/>
                      </a:lnTo>
                      <a:cubicBezTo>
                        <a:pt x="18205" y="6870"/>
                        <a:pt x="15113" y="5496"/>
                        <a:pt x="12366" y="5496"/>
                      </a:cubicBezTo>
                      <a:cubicBezTo>
                        <a:pt x="9618" y="5496"/>
                        <a:pt x="7900" y="6870"/>
                        <a:pt x="7900" y="8587"/>
                      </a:cubicBezTo>
                      <a:lnTo>
                        <a:pt x="7900" y="8587"/>
                      </a:lnTo>
                      <a:cubicBezTo>
                        <a:pt x="7900" y="10991"/>
                        <a:pt x="11335" y="12022"/>
                        <a:pt x="15113" y="13052"/>
                      </a:cubicBezTo>
                      <a:cubicBezTo>
                        <a:pt x="19579" y="14426"/>
                        <a:pt x="25074" y="16487"/>
                        <a:pt x="25074" y="22326"/>
                      </a:cubicBezTo>
                      <a:lnTo>
                        <a:pt x="25074" y="22326"/>
                      </a:lnTo>
                      <a:cubicBezTo>
                        <a:pt x="25074" y="28852"/>
                        <a:pt x="19922" y="32287"/>
                        <a:pt x="13396" y="32287"/>
                      </a:cubicBezTo>
                      <a:cubicBezTo>
                        <a:pt x="8931" y="32631"/>
                        <a:pt x="3779" y="30913"/>
                        <a:pt x="0" y="27822"/>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23" name="Google Shape;323;p18"/>
                <p:cNvSpPr/>
                <p:nvPr/>
              </p:nvSpPr>
              <p:spPr>
                <a:xfrm>
                  <a:off x="7229205" y="888530"/>
                  <a:ext cx="25074" cy="32330"/>
                </a:xfrm>
                <a:custGeom>
                  <a:avLst/>
                  <a:gdLst/>
                  <a:ahLst/>
                  <a:cxnLst/>
                  <a:rect l="l" t="t" r="r" b="b"/>
                  <a:pathLst>
                    <a:path w="25074" h="32330" extrusionOk="0">
                      <a:moveTo>
                        <a:pt x="0" y="27822"/>
                      </a:moveTo>
                      <a:lnTo>
                        <a:pt x="3091" y="23013"/>
                      </a:lnTo>
                      <a:cubicBezTo>
                        <a:pt x="6526" y="25761"/>
                        <a:pt x="10304" y="26791"/>
                        <a:pt x="13396" y="26791"/>
                      </a:cubicBezTo>
                      <a:cubicBezTo>
                        <a:pt x="16487" y="26791"/>
                        <a:pt x="18205" y="25418"/>
                        <a:pt x="18205" y="23357"/>
                      </a:cubicBezTo>
                      <a:lnTo>
                        <a:pt x="18205" y="23357"/>
                      </a:lnTo>
                      <a:cubicBezTo>
                        <a:pt x="18205" y="20952"/>
                        <a:pt x="14770" y="19922"/>
                        <a:pt x="10992" y="18891"/>
                      </a:cubicBezTo>
                      <a:cubicBezTo>
                        <a:pt x="6183" y="17518"/>
                        <a:pt x="1031" y="15800"/>
                        <a:pt x="1031" y="9617"/>
                      </a:cubicBezTo>
                      <a:lnTo>
                        <a:pt x="1031" y="9617"/>
                      </a:lnTo>
                      <a:cubicBezTo>
                        <a:pt x="1031" y="3778"/>
                        <a:pt x="6183" y="0"/>
                        <a:pt x="12365" y="0"/>
                      </a:cubicBezTo>
                      <a:cubicBezTo>
                        <a:pt x="16487" y="0"/>
                        <a:pt x="20609" y="1374"/>
                        <a:pt x="24044" y="3435"/>
                      </a:cubicBezTo>
                      <a:lnTo>
                        <a:pt x="21296" y="8587"/>
                      </a:lnTo>
                      <a:cubicBezTo>
                        <a:pt x="18205" y="6870"/>
                        <a:pt x="15113" y="5496"/>
                        <a:pt x="12365" y="5496"/>
                      </a:cubicBezTo>
                      <a:cubicBezTo>
                        <a:pt x="9618" y="5496"/>
                        <a:pt x="7900" y="6870"/>
                        <a:pt x="7900" y="8587"/>
                      </a:cubicBezTo>
                      <a:lnTo>
                        <a:pt x="7900" y="8587"/>
                      </a:lnTo>
                      <a:cubicBezTo>
                        <a:pt x="7900" y="10991"/>
                        <a:pt x="11335" y="12022"/>
                        <a:pt x="15113" y="13052"/>
                      </a:cubicBezTo>
                      <a:cubicBezTo>
                        <a:pt x="19579" y="14426"/>
                        <a:pt x="25074" y="16487"/>
                        <a:pt x="25074" y="22326"/>
                      </a:cubicBezTo>
                      <a:lnTo>
                        <a:pt x="25074" y="22326"/>
                      </a:lnTo>
                      <a:cubicBezTo>
                        <a:pt x="25074" y="28852"/>
                        <a:pt x="19922" y="32287"/>
                        <a:pt x="13396" y="32287"/>
                      </a:cubicBezTo>
                      <a:cubicBezTo>
                        <a:pt x="8930" y="32631"/>
                        <a:pt x="3778" y="30913"/>
                        <a:pt x="0" y="27822"/>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24" name="Google Shape;324;p18"/>
                <p:cNvSpPr/>
                <p:nvPr/>
              </p:nvSpPr>
              <p:spPr>
                <a:xfrm>
                  <a:off x="7279010" y="878225"/>
                  <a:ext cx="31600" cy="42248"/>
                </a:xfrm>
                <a:custGeom>
                  <a:avLst/>
                  <a:gdLst/>
                  <a:ahLst/>
                  <a:cxnLst/>
                  <a:rect l="l" t="t" r="r" b="b"/>
                  <a:pathLst>
                    <a:path w="31600" h="42248" extrusionOk="0">
                      <a:moveTo>
                        <a:pt x="343" y="0"/>
                      </a:moveTo>
                      <a:lnTo>
                        <a:pt x="31601" y="0"/>
                      </a:lnTo>
                      <a:lnTo>
                        <a:pt x="31601" y="6870"/>
                      </a:lnTo>
                      <a:lnTo>
                        <a:pt x="7557" y="6870"/>
                      </a:lnTo>
                      <a:lnTo>
                        <a:pt x="7557" y="18204"/>
                      </a:lnTo>
                      <a:lnTo>
                        <a:pt x="28853" y="18204"/>
                      </a:lnTo>
                      <a:lnTo>
                        <a:pt x="28853" y="25074"/>
                      </a:lnTo>
                      <a:lnTo>
                        <a:pt x="7557" y="25074"/>
                      </a:lnTo>
                      <a:lnTo>
                        <a:pt x="7557" y="42248"/>
                      </a:lnTo>
                      <a:lnTo>
                        <a:pt x="0" y="42248"/>
                      </a:lnTo>
                      <a:lnTo>
                        <a:pt x="343" y="0"/>
                      </a:lnTo>
                      <a:lnTo>
                        <a:pt x="343" y="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25" name="Google Shape;325;p18"/>
                <p:cNvSpPr/>
                <p:nvPr/>
              </p:nvSpPr>
              <p:spPr>
                <a:xfrm>
                  <a:off x="7317480" y="876852"/>
                  <a:ext cx="7899" cy="43622"/>
                </a:xfrm>
                <a:custGeom>
                  <a:avLst/>
                  <a:gdLst/>
                  <a:ahLst/>
                  <a:cxnLst/>
                  <a:rect l="l" t="t" r="r" b="b"/>
                  <a:pathLst>
                    <a:path w="7899" h="43622" extrusionOk="0">
                      <a:moveTo>
                        <a:pt x="0" y="0"/>
                      </a:moveTo>
                      <a:lnTo>
                        <a:pt x="7900" y="0"/>
                      </a:lnTo>
                      <a:lnTo>
                        <a:pt x="7900" y="6870"/>
                      </a:lnTo>
                      <a:lnTo>
                        <a:pt x="0" y="6870"/>
                      </a:lnTo>
                      <a:lnTo>
                        <a:pt x="0" y="0"/>
                      </a:lnTo>
                      <a:close/>
                      <a:moveTo>
                        <a:pt x="343" y="12022"/>
                      </a:moveTo>
                      <a:lnTo>
                        <a:pt x="7556" y="12022"/>
                      </a:lnTo>
                      <a:lnTo>
                        <a:pt x="7556" y="43622"/>
                      </a:lnTo>
                      <a:lnTo>
                        <a:pt x="343" y="43622"/>
                      </a:lnTo>
                      <a:lnTo>
                        <a:pt x="343" y="12022"/>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26" name="Google Shape;326;p18"/>
                <p:cNvSpPr/>
                <p:nvPr/>
              </p:nvSpPr>
              <p:spPr>
                <a:xfrm>
                  <a:off x="7333967" y="888186"/>
                  <a:ext cx="28509" cy="32287"/>
                </a:xfrm>
                <a:custGeom>
                  <a:avLst/>
                  <a:gdLst/>
                  <a:ahLst/>
                  <a:cxnLst/>
                  <a:rect l="l" t="t" r="r" b="b"/>
                  <a:pathLst>
                    <a:path w="28509" h="32287" extrusionOk="0">
                      <a:moveTo>
                        <a:pt x="0" y="687"/>
                      </a:moveTo>
                      <a:lnTo>
                        <a:pt x="7213" y="687"/>
                      </a:lnTo>
                      <a:lnTo>
                        <a:pt x="7213" y="5496"/>
                      </a:lnTo>
                      <a:cubicBezTo>
                        <a:pt x="9274" y="2404"/>
                        <a:pt x="12365" y="0"/>
                        <a:pt x="17174" y="0"/>
                      </a:cubicBezTo>
                      <a:cubicBezTo>
                        <a:pt x="24387" y="0"/>
                        <a:pt x="28509" y="4809"/>
                        <a:pt x="28509" y="12022"/>
                      </a:cubicBezTo>
                      <a:lnTo>
                        <a:pt x="28509" y="32287"/>
                      </a:lnTo>
                      <a:lnTo>
                        <a:pt x="21296" y="32287"/>
                      </a:lnTo>
                      <a:lnTo>
                        <a:pt x="21296" y="14426"/>
                      </a:lnTo>
                      <a:cubicBezTo>
                        <a:pt x="21296" y="9617"/>
                        <a:pt x="18891" y="6526"/>
                        <a:pt x="14426" y="6526"/>
                      </a:cubicBezTo>
                      <a:cubicBezTo>
                        <a:pt x="10304" y="6526"/>
                        <a:pt x="7213" y="9617"/>
                        <a:pt x="7213" y="14426"/>
                      </a:cubicBezTo>
                      <a:lnTo>
                        <a:pt x="7213" y="32287"/>
                      </a:lnTo>
                      <a:lnTo>
                        <a:pt x="0" y="32287"/>
                      </a:lnTo>
                      <a:lnTo>
                        <a:pt x="0" y="687"/>
                      </a:lnTo>
                      <a:lnTo>
                        <a:pt x="0" y="687"/>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27" name="Google Shape;327;p18"/>
                <p:cNvSpPr/>
                <p:nvPr/>
              </p:nvSpPr>
              <p:spPr>
                <a:xfrm>
                  <a:off x="7368659" y="888186"/>
                  <a:ext cx="28852" cy="32654"/>
                </a:xfrm>
                <a:custGeom>
                  <a:avLst/>
                  <a:gdLst/>
                  <a:ahLst/>
                  <a:cxnLst/>
                  <a:rect l="l" t="t" r="r" b="b"/>
                  <a:pathLst>
                    <a:path w="28852" h="32654" extrusionOk="0">
                      <a:moveTo>
                        <a:pt x="0" y="23013"/>
                      </a:moveTo>
                      <a:lnTo>
                        <a:pt x="0" y="23013"/>
                      </a:lnTo>
                      <a:cubicBezTo>
                        <a:pt x="0" y="16144"/>
                        <a:pt x="5496" y="12709"/>
                        <a:pt x="13052" y="12709"/>
                      </a:cubicBezTo>
                      <a:cubicBezTo>
                        <a:pt x="16487" y="12709"/>
                        <a:pt x="19235" y="13396"/>
                        <a:pt x="21639" y="14083"/>
                      </a:cubicBezTo>
                      <a:lnTo>
                        <a:pt x="21639" y="13396"/>
                      </a:lnTo>
                      <a:cubicBezTo>
                        <a:pt x="21639" y="8931"/>
                        <a:pt x="18891" y="6526"/>
                        <a:pt x="13739" y="6526"/>
                      </a:cubicBezTo>
                      <a:cubicBezTo>
                        <a:pt x="10304" y="6526"/>
                        <a:pt x="7557" y="7213"/>
                        <a:pt x="4809" y="8587"/>
                      </a:cubicBezTo>
                      <a:lnTo>
                        <a:pt x="2748" y="2748"/>
                      </a:lnTo>
                      <a:cubicBezTo>
                        <a:pt x="6183" y="1030"/>
                        <a:pt x="9618" y="0"/>
                        <a:pt x="14770" y="0"/>
                      </a:cubicBezTo>
                      <a:cubicBezTo>
                        <a:pt x="19579" y="0"/>
                        <a:pt x="23013" y="1374"/>
                        <a:pt x="25418" y="3435"/>
                      </a:cubicBezTo>
                      <a:cubicBezTo>
                        <a:pt x="27822" y="5839"/>
                        <a:pt x="28853" y="8931"/>
                        <a:pt x="28853" y="13396"/>
                      </a:cubicBezTo>
                      <a:lnTo>
                        <a:pt x="28853" y="32287"/>
                      </a:lnTo>
                      <a:lnTo>
                        <a:pt x="21639" y="32287"/>
                      </a:lnTo>
                      <a:lnTo>
                        <a:pt x="21639" y="28166"/>
                      </a:lnTo>
                      <a:cubicBezTo>
                        <a:pt x="19579" y="30913"/>
                        <a:pt x="16144" y="32631"/>
                        <a:pt x="11335" y="32631"/>
                      </a:cubicBezTo>
                      <a:cubicBezTo>
                        <a:pt x="5152" y="32974"/>
                        <a:pt x="0" y="29539"/>
                        <a:pt x="0" y="23013"/>
                      </a:cubicBezTo>
                      <a:close/>
                      <a:moveTo>
                        <a:pt x="21639" y="20952"/>
                      </a:moveTo>
                      <a:lnTo>
                        <a:pt x="21639" y="18891"/>
                      </a:lnTo>
                      <a:cubicBezTo>
                        <a:pt x="19922" y="18204"/>
                        <a:pt x="17174" y="17518"/>
                        <a:pt x="14426" y="17518"/>
                      </a:cubicBezTo>
                      <a:cubicBezTo>
                        <a:pt x="9618" y="17518"/>
                        <a:pt x="6870" y="19578"/>
                        <a:pt x="6870" y="22670"/>
                      </a:cubicBezTo>
                      <a:lnTo>
                        <a:pt x="6870" y="22670"/>
                      </a:lnTo>
                      <a:cubicBezTo>
                        <a:pt x="6870" y="25761"/>
                        <a:pt x="9618" y="27479"/>
                        <a:pt x="13052" y="27479"/>
                      </a:cubicBezTo>
                      <a:cubicBezTo>
                        <a:pt x="17861" y="27479"/>
                        <a:pt x="21639" y="24731"/>
                        <a:pt x="21639" y="20952"/>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28" name="Google Shape;328;p18"/>
                <p:cNvSpPr/>
                <p:nvPr/>
              </p:nvSpPr>
              <p:spPr>
                <a:xfrm>
                  <a:off x="7405411" y="888186"/>
                  <a:ext cx="28508" cy="32287"/>
                </a:xfrm>
                <a:custGeom>
                  <a:avLst/>
                  <a:gdLst/>
                  <a:ahLst/>
                  <a:cxnLst/>
                  <a:rect l="l" t="t" r="r" b="b"/>
                  <a:pathLst>
                    <a:path w="28508" h="32287" extrusionOk="0">
                      <a:moveTo>
                        <a:pt x="0" y="687"/>
                      </a:moveTo>
                      <a:lnTo>
                        <a:pt x="7213" y="687"/>
                      </a:lnTo>
                      <a:lnTo>
                        <a:pt x="7213" y="5496"/>
                      </a:lnTo>
                      <a:cubicBezTo>
                        <a:pt x="9274" y="2404"/>
                        <a:pt x="12365" y="0"/>
                        <a:pt x="17174" y="0"/>
                      </a:cubicBezTo>
                      <a:cubicBezTo>
                        <a:pt x="24387" y="0"/>
                        <a:pt x="28509" y="4809"/>
                        <a:pt x="28509" y="12022"/>
                      </a:cubicBezTo>
                      <a:lnTo>
                        <a:pt x="28509" y="32287"/>
                      </a:lnTo>
                      <a:lnTo>
                        <a:pt x="21296" y="32287"/>
                      </a:lnTo>
                      <a:lnTo>
                        <a:pt x="21296" y="14426"/>
                      </a:lnTo>
                      <a:cubicBezTo>
                        <a:pt x="21296" y="9617"/>
                        <a:pt x="18891" y="6526"/>
                        <a:pt x="14426" y="6526"/>
                      </a:cubicBezTo>
                      <a:cubicBezTo>
                        <a:pt x="10304" y="6526"/>
                        <a:pt x="7213" y="9617"/>
                        <a:pt x="7213" y="14426"/>
                      </a:cubicBezTo>
                      <a:lnTo>
                        <a:pt x="7213" y="32287"/>
                      </a:lnTo>
                      <a:lnTo>
                        <a:pt x="0" y="32287"/>
                      </a:lnTo>
                      <a:lnTo>
                        <a:pt x="0" y="687"/>
                      </a:lnTo>
                      <a:lnTo>
                        <a:pt x="0" y="687"/>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29" name="Google Shape;329;p18"/>
                <p:cNvSpPr/>
                <p:nvPr/>
              </p:nvSpPr>
              <p:spPr>
                <a:xfrm>
                  <a:off x="7440103" y="887843"/>
                  <a:ext cx="29539" cy="32985"/>
                </a:xfrm>
                <a:custGeom>
                  <a:avLst/>
                  <a:gdLst/>
                  <a:ahLst/>
                  <a:cxnLst/>
                  <a:rect l="l" t="t" r="r" b="b"/>
                  <a:pathLst>
                    <a:path w="29539" h="32985" extrusionOk="0">
                      <a:moveTo>
                        <a:pt x="0" y="16831"/>
                      </a:moveTo>
                      <a:lnTo>
                        <a:pt x="0" y="16831"/>
                      </a:lnTo>
                      <a:cubicBezTo>
                        <a:pt x="0" y="7557"/>
                        <a:pt x="6870" y="0"/>
                        <a:pt x="16487" y="0"/>
                      </a:cubicBezTo>
                      <a:cubicBezTo>
                        <a:pt x="22326" y="0"/>
                        <a:pt x="26104" y="2061"/>
                        <a:pt x="29196" y="5496"/>
                      </a:cubicBezTo>
                      <a:lnTo>
                        <a:pt x="24730" y="10304"/>
                      </a:lnTo>
                      <a:cubicBezTo>
                        <a:pt x="22670" y="7900"/>
                        <a:pt x="20265" y="6183"/>
                        <a:pt x="16487" y="6183"/>
                      </a:cubicBezTo>
                      <a:cubicBezTo>
                        <a:pt x="11335" y="6183"/>
                        <a:pt x="7213" y="10648"/>
                        <a:pt x="7213" y="16144"/>
                      </a:cubicBezTo>
                      <a:lnTo>
                        <a:pt x="7213" y="16144"/>
                      </a:lnTo>
                      <a:cubicBezTo>
                        <a:pt x="7213" y="21639"/>
                        <a:pt x="10991" y="26448"/>
                        <a:pt x="16831" y="26448"/>
                      </a:cubicBezTo>
                      <a:cubicBezTo>
                        <a:pt x="20265" y="26448"/>
                        <a:pt x="22670" y="24731"/>
                        <a:pt x="25074" y="22670"/>
                      </a:cubicBezTo>
                      <a:lnTo>
                        <a:pt x="29539" y="27135"/>
                      </a:lnTo>
                      <a:cubicBezTo>
                        <a:pt x="26448" y="30570"/>
                        <a:pt x="22670" y="32974"/>
                        <a:pt x="16487" y="32974"/>
                      </a:cubicBezTo>
                      <a:cubicBezTo>
                        <a:pt x="7213" y="33318"/>
                        <a:pt x="0" y="25761"/>
                        <a:pt x="0" y="16831"/>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30" name="Google Shape;330;p18"/>
                <p:cNvSpPr/>
                <p:nvPr/>
              </p:nvSpPr>
              <p:spPr>
                <a:xfrm>
                  <a:off x="7473077" y="888186"/>
                  <a:ext cx="30569" cy="32974"/>
                </a:xfrm>
                <a:custGeom>
                  <a:avLst/>
                  <a:gdLst/>
                  <a:ahLst/>
                  <a:cxnLst/>
                  <a:rect l="l" t="t" r="r" b="b"/>
                  <a:pathLst>
                    <a:path w="30569" h="32974" extrusionOk="0">
                      <a:moveTo>
                        <a:pt x="0" y="16487"/>
                      </a:moveTo>
                      <a:lnTo>
                        <a:pt x="0" y="16487"/>
                      </a:lnTo>
                      <a:cubicBezTo>
                        <a:pt x="0" y="7213"/>
                        <a:pt x="6526" y="0"/>
                        <a:pt x="15457" y="0"/>
                      </a:cubicBezTo>
                      <a:cubicBezTo>
                        <a:pt x="25418" y="0"/>
                        <a:pt x="30570" y="7900"/>
                        <a:pt x="30570" y="17174"/>
                      </a:cubicBezTo>
                      <a:cubicBezTo>
                        <a:pt x="30570" y="17861"/>
                        <a:pt x="30570" y="18548"/>
                        <a:pt x="30570" y="19235"/>
                      </a:cubicBezTo>
                      <a:lnTo>
                        <a:pt x="7213" y="19235"/>
                      </a:lnTo>
                      <a:cubicBezTo>
                        <a:pt x="7900" y="24387"/>
                        <a:pt x="11678" y="27135"/>
                        <a:pt x="16487" y="27135"/>
                      </a:cubicBezTo>
                      <a:cubicBezTo>
                        <a:pt x="19922" y="27135"/>
                        <a:pt x="22670" y="25761"/>
                        <a:pt x="25074" y="23357"/>
                      </a:cubicBezTo>
                      <a:lnTo>
                        <a:pt x="29196" y="27135"/>
                      </a:lnTo>
                      <a:cubicBezTo>
                        <a:pt x="26104" y="30570"/>
                        <a:pt x="21983" y="32974"/>
                        <a:pt x="16144" y="32974"/>
                      </a:cubicBezTo>
                      <a:cubicBezTo>
                        <a:pt x="7213" y="32974"/>
                        <a:pt x="0" y="26448"/>
                        <a:pt x="0" y="16487"/>
                      </a:cubicBezTo>
                      <a:close/>
                      <a:moveTo>
                        <a:pt x="23357" y="14083"/>
                      </a:moveTo>
                      <a:cubicBezTo>
                        <a:pt x="23013" y="9274"/>
                        <a:pt x="20265" y="5839"/>
                        <a:pt x="15457" y="5839"/>
                      </a:cubicBezTo>
                      <a:cubicBezTo>
                        <a:pt x="10992" y="5839"/>
                        <a:pt x="7900" y="9274"/>
                        <a:pt x="7213" y="14083"/>
                      </a:cubicBezTo>
                      <a:lnTo>
                        <a:pt x="23357" y="14083"/>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grpSp>
          <p:nvGrpSpPr>
            <p:cNvPr id="331" name="Google Shape;331;p18"/>
            <p:cNvGrpSpPr/>
            <p:nvPr/>
          </p:nvGrpSpPr>
          <p:grpSpPr>
            <a:xfrm>
              <a:off x="7624552" y="566344"/>
              <a:ext cx="1118718" cy="287494"/>
              <a:chOff x="7624552" y="566344"/>
              <a:chExt cx="1118718" cy="287494"/>
            </a:xfrm>
          </p:grpSpPr>
          <p:sp>
            <p:nvSpPr>
              <p:cNvPr id="332" name="Google Shape;332;p18"/>
              <p:cNvSpPr/>
              <p:nvPr/>
            </p:nvSpPr>
            <p:spPr>
              <a:xfrm>
                <a:off x="7624552" y="566344"/>
                <a:ext cx="182388" cy="186510"/>
              </a:xfrm>
              <a:custGeom>
                <a:avLst/>
                <a:gdLst/>
                <a:ahLst/>
                <a:cxnLst/>
                <a:rect l="l" t="t" r="r" b="b"/>
                <a:pathLst>
                  <a:path w="182388" h="186510" extrusionOk="0">
                    <a:moveTo>
                      <a:pt x="0" y="0"/>
                    </a:moveTo>
                    <a:lnTo>
                      <a:pt x="36066" y="0"/>
                    </a:lnTo>
                    <a:lnTo>
                      <a:pt x="91710" y="142201"/>
                    </a:lnTo>
                    <a:lnTo>
                      <a:pt x="147354" y="0"/>
                    </a:lnTo>
                    <a:lnTo>
                      <a:pt x="182389" y="0"/>
                    </a:lnTo>
                    <a:lnTo>
                      <a:pt x="105792" y="186510"/>
                    </a:lnTo>
                    <a:lnTo>
                      <a:pt x="76940" y="186510"/>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33" name="Google Shape;333;p18"/>
              <p:cNvSpPr/>
              <p:nvPr/>
            </p:nvSpPr>
            <p:spPr>
              <a:xfrm>
                <a:off x="7804193" y="608593"/>
                <a:ext cx="135331" cy="145638"/>
              </a:xfrm>
              <a:custGeom>
                <a:avLst/>
                <a:gdLst/>
                <a:ahLst/>
                <a:cxnLst/>
                <a:rect l="l" t="t" r="r" b="b"/>
                <a:pathLst>
                  <a:path w="135331" h="145638" extrusionOk="0">
                    <a:moveTo>
                      <a:pt x="0" y="73505"/>
                    </a:moveTo>
                    <a:lnTo>
                      <a:pt x="0" y="72818"/>
                    </a:lnTo>
                    <a:cubicBezTo>
                      <a:pt x="0" y="32974"/>
                      <a:pt x="28165" y="0"/>
                      <a:pt x="68353" y="0"/>
                    </a:cubicBezTo>
                    <a:cubicBezTo>
                      <a:pt x="112662" y="0"/>
                      <a:pt x="135332" y="35035"/>
                      <a:pt x="135332" y="75222"/>
                    </a:cubicBezTo>
                    <a:cubicBezTo>
                      <a:pt x="135332" y="77970"/>
                      <a:pt x="134988" y="81062"/>
                      <a:pt x="134644" y="84153"/>
                    </a:cubicBezTo>
                    <a:lnTo>
                      <a:pt x="31944" y="84153"/>
                    </a:lnTo>
                    <a:cubicBezTo>
                      <a:pt x="35379" y="106823"/>
                      <a:pt x="51522" y="119531"/>
                      <a:pt x="72131" y="119531"/>
                    </a:cubicBezTo>
                    <a:cubicBezTo>
                      <a:pt x="87588" y="119531"/>
                      <a:pt x="98923" y="113692"/>
                      <a:pt x="109914" y="102701"/>
                    </a:cubicBezTo>
                    <a:lnTo>
                      <a:pt x="128805" y="119531"/>
                    </a:lnTo>
                    <a:cubicBezTo>
                      <a:pt x="115753" y="135332"/>
                      <a:pt x="97205" y="145636"/>
                      <a:pt x="71788" y="145636"/>
                    </a:cubicBezTo>
                    <a:cubicBezTo>
                      <a:pt x="31257" y="145980"/>
                      <a:pt x="0" y="116440"/>
                      <a:pt x="0" y="73505"/>
                    </a:cubicBezTo>
                    <a:close/>
                    <a:moveTo>
                      <a:pt x="103388" y="63201"/>
                    </a:moveTo>
                    <a:cubicBezTo>
                      <a:pt x="101327" y="42592"/>
                      <a:pt x="88962" y="26448"/>
                      <a:pt x="68009" y="26448"/>
                    </a:cubicBezTo>
                    <a:cubicBezTo>
                      <a:pt x="48431" y="26448"/>
                      <a:pt x="34692" y="41561"/>
                      <a:pt x="31944" y="63201"/>
                    </a:cubicBezTo>
                    <a:lnTo>
                      <a:pt x="103388" y="63201"/>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34" name="Google Shape;334;p18"/>
              <p:cNvSpPr/>
              <p:nvPr/>
            </p:nvSpPr>
            <p:spPr>
              <a:xfrm>
                <a:off x="7966660" y="608593"/>
                <a:ext cx="125370" cy="142544"/>
              </a:xfrm>
              <a:custGeom>
                <a:avLst/>
                <a:gdLst/>
                <a:ahLst/>
                <a:cxnLst/>
                <a:rect l="l" t="t" r="r" b="b"/>
                <a:pathLst>
                  <a:path w="125370" h="142544" extrusionOk="0">
                    <a:moveTo>
                      <a:pt x="0" y="3091"/>
                    </a:moveTo>
                    <a:lnTo>
                      <a:pt x="31944" y="3091"/>
                    </a:lnTo>
                    <a:lnTo>
                      <a:pt x="31944" y="24387"/>
                    </a:lnTo>
                    <a:cubicBezTo>
                      <a:pt x="40874" y="11335"/>
                      <a:pt x="53926" y="0"/>
                      <a:pt x="75566" y="0"/>
                    </a:cubicBezTo>
                    <a:cubicBezTo>
                      <a:pt x="107166" y="0"/>
                      <a:pt x="125371" y="21296"/>
                      <a:pt x="125371" y="53583"/>
                    </a:cubicBezTo>
                    <a:lnTo>
                      <a:pt x="125371" y="142545"/>
                    </a:lnTo>
                    <a:lnTo>
                      <a:pt x="93427" y="142545"/>
                    </a:lnTo>
                    <a:lnTo>
                      <a:pt x="93427" y="63201"/>
                    </a:lnTo>
                    <a:cubicBezTo>
                      <a:pt x="93427" y="41561"/>
                      <a:pt x="82436" y="29196"/>
                      <a:pt x="63544" y="29196"/>
                    </a:cubicBezTo>
                    <a:cubicBezTo>
                      <a:pt x="44996" y="29196"/>
                      <a:pt x="31944" y="42248"/>
                      <a:pt x="31944" y="63888"/>
                    </a:cubicBezTo>
                    <a:lnTo>
                      <a:pt x="31944" y="142545"/>
                    </a:lnTo>
                    <a:lnTo>
                      <a:pt x="0" y="142545"/>
                    </a:lnTo>
                    <a:lnTo>
                      <a:pt x="0" y="3091"/>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35" name="Google Shape;335;p18"/>
              <p:cNvSpPr/>
              <p:nvPr/>
            </p:nvSpPr>
            <p:spPr>
              <a:xfrm>
                <a:off x="8228392" y="611684"/>
                <a:ext cx="125714" cy="142888"/>
              </a:xfrm>
              <a:custGeom>
                <a:avLst/>
                <a:gdLst/>
                <a:ahLst/>
                <a:cxnLst/>
                <a:rect l="l" t="t" r="r" b="b"/>
                <a:pathLst>
                  <a:path w="125714" h="142888" extrusionOk="0">
                    <a:moveTo>
                      <a:pt x="0" y="88962"/>
                    </a:moveTo>
                    <a:lnTo>
                      <a:pt x="0" y="0"/>
                    </a:lnTo>
                    <a:lnTo>
                      <a:pt x="31944" y="0"/>
                    </a:lnTo>
                    <a:lnTo>
                      <a:pt x="31944" y="79344"/>
                    </a:lnTo>
                    <a:cubicBezTo>
                      <a:pt x="31944" y="100983"/>
                      <a:pt x="42935" y="113349"/>
                      <a:pt x="61827" y="113349"/>
                    </a:cubicBezTo>
                    <a:cubicBezTo>
                      <a:pt x="80375" y="113349"/>
                      <a:pt x="93427" y="100640"/>
                      <a:pt x="93427" y="79001"/>
                    </a:cubicBezTo>
                    <a:lnTo>
                      <a:pt x="93427" y="0"/>
                    </a:lnTo>
                    <a:lnTo>
                      <a:pt x="125714" y="0"/>
                    </a:lnTo>
                    <a:lnTo>
                      <a:pt x="125714" y="139797"/>
                    </a:lnTo>
                    <a:lnTo>
                      <a:pt x="93427" y="139797"/>
                    </a:lnTo>
                    <a:lnTo>
                      <a:pt x="93427" y="118158"/>
                    </a:lnTo>
                    <a:cubicBezTo>
                      <a:pt x="84496" y="131210"/>
                      <a:pt x="71444" y="142888"/>
                      <a:pt x="49805" y="142888"/>
                    </a:cubicBezTo>
                    <a:cubicBezTo>
                      <a:pt x="18205" y="142545"/>
                      <a:pt x="0" y="121592"/>
                      <a:pt x="0" y="88962"/>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36" name="Google Shape;336;p18"/>
              <p:cNvSpPr/>
              <p:nvPr/>
            </p:nvSpPr>
            <p:spPr>
              <a:xfrm>
                <a:off x="8389142" y="609227"/>
                <a:ext cx="81404" cy="142597"/>
              </a:xfrm>
              <a:custGeom>
                <a:avLst/>
                <a:gdLst/>
                <a:ahLst/>
                <a:cxnLst/>
                <a:rect l="l" t="t" r="r" b="b"/>
                <a:pathLst>
                  <a:path w="81404" h="142597" extrusionOk="0">
                    <a:moveTo>
                      <a:pt x="0" y="2457"/>
                    </a:moveTo>
                    <a:lnTo>
                      <a:pt x="31944" y="2457"/>
                    </a:lnTo>
                    <a:lnTo>
                      <a:pt x="31944" y="34058"/>
                    </a:lnTo>
                    <a:cubicBezTo>
                      <a:pt x="40531" y="13105"/>
                      <a:pt x="56674" y="-977"/>
                      <a:pt x="81405" y="53"/>
                    </a:cubicBezTo>
                    <a:lnTo>
                      <a:pt x="81405" y="34058"/>
                    </a:lnTo>
                    <a:lnTo>
                      <a:pt x="79687" y="34058"/>
                    </a:lnTo>
                    <a:cubicBezTo>
                      <a:pt x="51522" y="34058"/>
                      <a:pt x="31944" y="52262"/>
                      <a:pt x="31944" y="89358"/>
                    </a:cubicBezTo>
                    <a:lnTo>
                      <a:pt x="31944" y="142598"/>
                    </a:lnTo>
                    <a:lnTo>
                      <a:pt x="0" y="142598"/>
                    </a:lnTo>
                    <a:lnTo>
                      <a:pt x="0" y="2457"/>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37" name="Google Shape;337;p18"/>
              <p:cNvSpPr/>
              <p:nvPr/>
            </p:nvSpPr>
            <p:spPr>
              <a:xfrm>
                <a:off x="8481194" y="608593"/>
                <a:ext cx="135331" cy="145638"/>
              </a:xfrm>
              <a:custGeom>
                <a:avLst/>
                <a:gdLst/>
                <a:ahLst/>
                <a:cxnLst/>
                <a:rect l="l" t="t" r="r" b="b"/>
                <a:pathLst>
                  <a:path w="135331" h="145638" extrusionOk="0">
                    <a:moveTo>
                      <a:pt x="0" y="73505"/>
                    </a:moveTo>
                    <a:lnTo>
                      <a:pt x="0" y="72818"/>
                    </a:lnTo>
                    <a:cubicBezTo>
                      <a:pt x="0" y="32974"/>
                      <a:pt x="28166" y="0"/>
                      <a:pt x="68353" y="0"/>
                    </a:cubicBezTo>
                    <a:cubicBezTo>
                      <a:pt x="112662" y="0"/>
                      <a:pt x="135332" y="35035"/>
                      <a:pt x="135332" y="75222"/>
                    </a:cubicBezTo>
                    <a:cubicBezTo>
                      <a:pt x="135332" y="77970"/>
                      <a:pt x="134988" y="81062"/>
                      <a:pt x="134645" y="84153"/>
                    </a:cubicBezTo>
                    <a:lnTo>
                      <a:pt x="31944" y="84153"/>
                    </a:lnTo>
                    <a:cubicBezTo>
                      <a:pt x="35379" y="106823"/>
                      <a:pt x="51522" y="119531"/>
                      <a:pt x="72131" y="119531"/>
                    </a:cubicBezTo>
                    <a:cubicBezTo>
                      <a:pt x="87588" y="119531"/>
                      <a:pt x="98923" y="113692"/>
                      <a:pt x="109914" y="102701"/>
                    </a:cubicBezTo>
                    <a:lnTo>
                      <a:pt x="128805" y="119531"/>
                    </a:lnTo>
                    <a:cubicBezTo>
                      <a:pt x="115410" y="135332"/>
                      <a:pt x="97205" y="145636"/>
                      <a:pt x="71788" y="145636"/>
                    </a:cubicBezTo>
                    <a:cubicBezTo>
                      <a:pt x="31257" y="145980"/>
                      <a:pt x="0" y="116440"/>
                      <a:pt x="0" y="73505"/>
                    </a:cubicBezTo>
                    <a:close/>
                    <a:moveTo>
                      <a:pt x="103388" y="63201"/>
                    </a:moveTo>
                    <a:cubicBezTo>
                      <a:pt x="101327" y="42592"/>
                      <a:pt x="88962" y="26448"/>
                      <a:pt x="68009" y="26448"/>
                    </a:cubicBezTo>
                    <a:cubicBezTo>
                      <a:pt x="48431" y="26448"/>
                      <a:pt x="34692" y="41561"/>
                      <a:pt x="31944" y="63201"/>
                    </a:cubicBezTo>
                    <a:lnTo>
                      <a:pt x="103388" y="63201"/>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38" name="Google Shape;338;p18"/>
              <p:cNvSpPr/>
              <p:nvPr/>
            </p:nvSpPr>
            <p:spPr>
              <a:xfrm>
                <a:off x="8632326" y="609280"/>
                <a:ext cx="110944" cy="145292"/>
              </a:xfrm>
              <a:custGeom>
                <a:avLst/>
                <a:gdLst/>
                <a:ahLst/>
                <a:cxnLst/>
                <a:rect l="l" t="t" r="r" b="b"/>
                <a:pathLst>
                  <a:path w="110944" h="145292" extrusionOk="0">
                    <a:moveTo>
                      <a:pt x="0" y="123997"/>
                    </a:moveTo>
                    <a:lnTo>
                      <a:pt x="14426" y="102357"/>
                    </a:lnTo>
                    <a:cubicBezTo>
                      <a:pt x="29883" y="113692"/>
                      <a:pt x="46027" y="119532"/>
                      <a:pt x="60109" y="119532"/>
                    </a:cubicBezTo>
                    <a:cubicBezTo>
                      <a:pt x="73848" y="119532"/>
                      <a:pt x="81749" y="113692"/>
                      <a:pt x="81749" y="104418"/>
                    </a:cubicBezTo>
                    <a:lnTo>
                      <a:pt x="81749" y="103731"/>
                    </a:lnTo>
                    <a:cubicBezTo>
                      <a:pt x="81749" y="92740"/>
                      <a:pt x="66979" y="89305"/>
                      <a:pt x="50492" y="84153"/>
                    </a:cubicBezTo>
                    <a:cubicBezTo>
                      <a:pt x="29883" y="78314"/>
                      <a:pt x="6870" y="69727"/>
                      <a:pt x="6870" y="43279"/>
                    </a:cubicBezTo>
                    <a:lnTo>
                      <a:pt x="6870" y="42592"/>
                    </a:lnTo>
                    <a:cubicBezTo>
                      <a:pt x="6870" y="16144"/>
                      <a:pt x="28853" y="0"/>
                      <a:pt x="56674" y="0"/>
                    </a:cubicBezTo>
                    <a:cubicBezTo>
                      <a:pt x="74192" y="0"/>
                      <a:pt x="93083" y="6183"/>
                      <a:pt x="107853" y="15800"/>
                    </a:cubicBezTo>
                    <a:lnTo>
                      <a:pt x="95145" y="38470"/>
                    </a:lnTo>
                    <a:cubicBezTo>
                      <a:pt x="81749" y="30226"/>
                      <a:pt x="67322" y="25418"/>
                      <a:pt x="55644" y="25418"/>
                    </a:cubicBezTo>
                    <a:cubicBezTo>
                      <a:pt x="43279" y="25418"/>
                      <a:pt x="36066" y="31257"/>
                      <a:pt x="36066" y="39157"/>
                    </a:cubicBezTo>
                    <a:lnTo>
                      <a:pt x="36066" y="39844"/>
                    </a:lnTo>
                    <a:cubicBezTo>
                      <a:pt x="36066" y="50148"/>
                      <a:pt x="51179" y="54270"/>
                      <a:pt x="67666" y="59766"/>
                    </a:cubicBezTo>
                    <a:cubicBezTo>
                      <a:pt x="87931" y="65948"/>
                      <a:pt x="110945" y="75222"/>
                      <a:pt x="110945" y="100640"/>
                    </a:cubicBezTo>
                    <a:lnTo>
                      <a:pt x="110945" y="101327"/>
                    </a:lnTo>
                    <a:cubicBezTo>
                      <a:pt x="110945" y="130523"/>
                      <a:pt x="88275" y="145293"/>
                      <a:pt x="59079" y="145293"/>
                    </a:cubicBezTo>
                    <a:cubicBezTo>
                      <a:pt x="39500" y="144606"/>
                      <a:pt x="17517" y="137736"/>
                      <a:pt x="0" y="123997"/>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nvGrpSpPr>
              <p:cNvPr id="339" name="Google Shape;339;p18"/>
              <p:cNvGrpSpPr/>
              <p:nvPr/>
            </p:nvGrpSpPr>
            <p:grpSpPr>
              <a:xfrm>
                <a:off x="8115043" y="573557"/>
                <a:ext cx="87244" cy="180328"/>
                <a:chOff x="8115043" y="573557"/>
                <a:chExt cx="87244" cy="180328"/>
              </a:xfrm>
            </p:grpSpPr>
            <p:sp>
              <p:nvSpPr>
                <p:cNvPr id="340" name="Google Shape;340;p18"/>
                <p:cNvSpPr/>
                <p:nvPr/>
              </p:nvSpPr>
              <p:spPr>
                <a:xfrm>
                  <a:off x="8132561" y="692746"/>
                  <a:ext cx="69039" cy="61139"/>
                </a:xfrm>
                <a:custGeom>
                  <a:avLst/>
                  <a:gdLst/>
                  <a:ahLst/>
                  <a:cxnLst/>
                  <a:rect l="l" t="t" r="r" b="b"/>
                  <a:pathLst>
                    <a:path w="69039" h="61139" extrusionOk="0">
                      <a:moveTo>
                        <a:pt x="31944" y="15113"/>
                      </a:moveTo>
                      <a:lnTo>
                        <a:pt x="31944" y="0"/>
                      </a:lnTo>
                      <a:lnTo>
                        <a:pt x="0" y="0"/>
                      </a:lnTo>
                      <a:lnTo>
                        <a:pt x="0" y="20265"/>
                      </a:lnTo>
                      <a:cubicBezTo>
                        <a:pt x="0" y="50835"/>
                        <a:pt x="16831" y="61140"/>
                        <a:pt x="40188" y="61140"/>
                      </a:cubicBezTo>
                      <a:cubicBezTo>
                        <a:pt x="52209" y="61140"/>
                        <a:pt x="61140" y="58392"/>
                        <a:pt x="69040" y="53926"/>
                      </a:cubicBezTo>
                      <a:lnTo>
                        <a:pt x="69040" y="27822"/>
                      </a:lnTo>
                      <a:cubicBezTo>
                        <a:pt x="62857" y="30913"/>
                        <a:pt x="56331" y="32631"/>
                        <a:pt x="49118" y="32631"/>
                      </a:cubicBezTo>
                      <a:cubicBezTo>
                        <a:pt x="38470" y="32287"/>
                        <a:pt x="31944" y="27479"/>
                        <a:pt x="31944" y="15113"/>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41" name="Google Shape;341;p18"/>
                <p:cNvSpPr/>
                <p:nvPr/>
              </p:nvSpPr>
              <p:spPr>
                <a:xfrm>
                  <a:off x="8115043" y="573557"/>
                  <a:ext cx="87244" cy="98235"/>
                </a:xfrm>
                <a:custGeom>
                  <a:avLst/>
                  <a:gdLst/>
                  <a:ahLst/>
                  <a:cxnLst/>
                  <a:rect l="l" t="t" r="r" b="b"/>
                  <a:pathLst>
                    <a:path w="87244" h="98235" extrusionOk="0">
                      <a:moveTo>
                        <a:pt x="49461" y="38126"/>
                      </a:moveTo>
                      <a:lnTo>
                        <a:pt x="49461" y="0"/>
                      </a:lnTo>
                      <a:lnTo>
                        <a:pt x="17517" y="0"/>
                      </a:lnTo>
                      <a:lnTo>
                        <a:pt x="17517" y="38126"/>
                      </a:lnTo>
                      <a:lnTo>
                        <a:pt x="0" y="38126"/>
                      </a:lnTo>
                      <a:lnTo>
                        <a:pt x="0" y="65605"/>
                      </a:lnTo>
                      <a:lnTo>
                        <a:pt x="17517" y="65605"/>
                      </a:lnTo>
                      <a:lnTo>
                        <a:pt x="17517" y="98236"/>
                      </a:lnTo>
                      <a:lnTo>
                        <a:pt x="49461" y="98236"/>
                      </a:lnTo>
                      <a:lnTo>
                        <a:pt x="49461" y="65605"/>
                      </a:lnTo>
                      <a:lnTo>
                        <a:pt x="87244" y="65605"/>
                      </a:lnTo>
                      <a:lnTo>
                        <a:pt x="87244" y="38126"/>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nvGrpSpPr>
              <p:cNvPr id="342" name="Google Shape;342;p18"/>
              <p:cNvGrpSpPr/>
              <p:nvPr/>
            </p:nvGrpSpPr>
            <p:grpSpPr>
              <a:xfrm>
                <a:off x="7642413" y="802316"/>
                <a:ext cx="1097423" cy="51522"/>
                <a:chOff x="7642413" y="802316"/>
                <a:chExt cx="1097423" cy="51522"/>
              </a:xfrm>
            </p:grpSpPr>
            <p:sp>
              <p:nvSpPr>
                <p:cNvPr id="343" name="Google Shape;343;p18"/>
                <p:cNvSpPr/>
                <p:nvPr/>
              </p:nvSpPr>
              <p:spPr>
                <a:xfrm>
                  <a:off x="7642413" y="803346"/>
                  <a:ext cx="35722" cy="49461"/>
                </a:xfrm>
                <a:custGeom>
                  <a:avLst/>
                  <a:gdLst/>
                  <a:ahLst/>
                  <a:cxnLst/>
                  <a:rect l="l" t="t" r="r" b="b"/>
                  <a:pathLst>
                    <a:path w="35722" h="49461" extrusionOk="0">
                      <a:moveTo>
                        <a:pt x="0" y="0"/>
                      </a:moveTo>
                      <a:lnTo>
                        <a:pt x="10991" y="0"/>
                      </a:lnTo>
                      <a:lnTo>
                        <a:pt x="10991" y="39500"/>
                      </a:lnTo>
                      <a:lnTo>
                        <a:pt x="35722" y="39500"/>
                      </a:lnTo>
                      <a:lnTo>
                        <a:pt x="35722" y="49461"/>
                      </a:lnTo>
                      <a:lnTo>
                        <a:pt x="0" y="49461"/>
                      </a:lnTo>
                      <a:lnTo>
                        <a:pt x="0" y="0"/>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44" name="Google Shape;344;p18"/>
                <p:cNvSpPr/>
                <p:nvPr/>
              </p:nvSpPr>
              <p:spPr>
                <a:xfrm>
                  <a:off x="7694622" y="803346"/>
                  <a:ext cx="37782" cy="49117"/>
                </a:xfrm>
                <a:custGeom>
                  <a:avLst/>
                  <a:gdLst/>
                  <a:ahLst/>
                  <a:cxnLst/>
                  <a:rect l="l" t="t" r="r" b="b"/>
                  <a:pathLst>
                    <a:path w="37782" h="49117" extrusionOk="0">
                      <a:moveTo>
                        <a:pt x="0" y="0"/>
                      </a:moveTo>
                      <a:lnTo>
                        <a:pt x="37440" y="0"/>
                      </a:lnTo>
                      <a:lnTo>
                        <a:pt x="37440" y="9618"/>
                      </a:lnTo>
                      <a:lnTo>
                        <a:pt x="10992" y="9618"/>
                      </a:lnTo>
                      <a:lnTo>
                        <a:pt x="10992" y="19578"/>
                      </a:lnTo>
                      <a:lnTo>
                        <a:pt x="34348" y="19578"/>
                      </a:lnTo>
                      <a:lnTo>
                        <a:pt x="34348" y="29196"/>
                      </a:lnTo>
                      <a:lnTo>
                        <a:pt x="10992" y="29196"/>
                      </a:lnTo>
                      <a:lnTo>
                        <a:pt x="10992" y="39500"/>
                      </a:lnTo>
                      <a:lnTo>
                        <a:pt x="37783" y="39500"/>
                      </a:lnTo>
                      <a:lnTo>
                        <a:pt x="37783" y="49118"/>
                      </a:lnTo>
                      <a:lnTo>
                        <a:pt x="0" y="49118"/>
                      </a:lnTo>
                      <a:lnTo>
                        <a:pt x="0" y="0"/>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45" name="Google Shape;345;p18"/>
                <p:cNvSpPr/>
                <p:nvPr/>
              </p:nvSpPr>
              <p:spPr>
                <a:xfrm>
                  <a:off x="7750267" y="803346"/>
                  <a:ext cx="43965" cy="49461"/>
                </a:xfrm>
                <a:custGeom>
                  <a:avLst/>
                  <a:gdLst/>
                  <a:ahLst/>
                  <a:cxnLst/>
                  <a:rect l="l" t="t" r="r" b="b"/>
                  <a:pathLst>
                    <a:path w="43965" h="49461" extrusionOk="0">
                      <a:moveTo>
                        <a:pt x="0" y="0"/>
                      </a:moveTo>
                      <a:lnTo>
                        <a:pt x="9961" y="0"/>
                      </a:lnTo>
                      <a:lnTo>
                        <a:pt x="33318" y="30570"/>
                      </a:lnTo>
                      <a:lnTo>
                        <a:pt x="33318" y="0"/>
                      </a:lnTo>
                      <a:lnTo>
                        <a:pt x="43965" y="0"/>
                      </a:lnTo>
                      <a:lnTo>
                        <a:pt x="43965" y="49461"/>
                      </a:lnTo>
                      <a:lnTo>
                        <a:pt x="34692" y="49461"/>
                      </a:lnTo>
                      <a:lnTo>
                        <a:pt x="10648" y="17861"/>
                      </a:lnTo>
                      <a:lnTo>
                        <a:pt x="10648" y="49461"/>
                      </a:lnTo>
                      <a:lnTo>
                        <a:pt x="0" y="49461"/>
                      </a:lnTo>
                      <a:lnTo>
                        <a:pt x="0" y="0"/>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46" name="Google Shape;346;p18"/>
                <p:cNvSpPr/>
                <p:nvPr/>
              </p:nvSpPr>
              <p:spPr>
                <a:xfrm>
                  <a:off x="7814841" y="803346"/>
                  <a:ext cx="45683" cy="49461"/>
                </a:xfrm>
                <a:custGeom>
                  <a:avLst/>
                  <a:gdLst/>
                  <a:ahLst/>
                  <a:cxnLst/>
                  <a:rect l="l" t="t" r="r" b="b"/>
                  <a:pathLst>
                    <a:path w="45683" h="49461" extrusionOk="0">
                      <a:moveTo>
                        <a:pt x="0" y="0"/>
                      </a:moveTo>
                      <a:lnTo>
                        <a:pt x="19235" y="0"/>
                      </a:lnTo>
                      <a:cubicBezTo>
                        <a:pt x="34692" y="0"/>
                        <a:pt x="45683" y="10648"/>
                        <a:pt x="45683" y="24731"/>
                      </a:cubicBezTo>
                      <a:lnTo>
                        <a:pt x="45683" y="24731"/>
                      </a:lnTo>
                      <a:cubicBezTo>
                        <a:pt x="45683" y="38813"/>
                        <a:pt x="35035" y="49461"/>
                        <a:pt x="19235" y="49461"/>
                      </a:cubicBezTo>
                      <a:lnTo>
                        <a:pt x="0" y="49461"/>
                      </a:lnTo>
                      <a:lnTo>
                        <a:pt x="0" y="0"/>
                      </a:lnTo>
                      <a:close/>
                      <a:moveTo>
                        <a:pt x="10648" y="9618"/>
                      </a:moveTo>
                      <a:lnTo>
                        <a:pt x="10648" y="39500"/>
                      </a:lnTo>
                      <a:lnTo>
                        <a:pt x="18891" y="39500"/>
                      </a:lnTo>
                      <a:cubicBezTo>
                        <a:pt x="27822" y="39500"/>
                        <a:pt x="33661" y="33661"/>
                        <a:pt x="33661" y="24731"/>
                      </a:cubicBezTo>
                      <a:lnTo>
                        <a:pt x="33661" y="24731"/>
                      </a:lnTo>
                      <a:cubicBezTo>
                        <a:pt x="33661" y="15800"/>
                        <a:pt x="27479" y="9961"/>
                        <a:pt x="18891" y="9961"/>
                      </a:cubicBezTo>
                      <a:lnTo>
                        <a:pt x="10648" y="9961"/>
                      </a:lnTo>
                      <a:lnTo>
                        <a:pt x="10648" y="9618"/>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47" name="Google Shape;347;p18"/>
                <p:cNvSpPr/>
                <p:nvPr/>
              </p:nvSpPr>
              <p:spPr>
                <a:xfrm>
                  <a:off x="7879072" y="803346"/>
                  <a:ext cx="10991" cy="49461"/>
                </a:xfrm>
                <a:custGeom>
                  <a:avLst/>
                  <a:gdLst/>
                  <a:ahLst/>
                  <a:cxnLst/>
                  <a:rect l="l" t="t" r="r" b="b"/>
                  <a:pathLst>
                    <a:path w="10991" h="49461" extrusionOk="0">
                      <a:moveTo>
                        <a:pt x="0" y="0"/>
                      </a:moveTo>
                      <a:lnTo>
                        <a:pt x="10991" y="0"/>
                      </a:lnTo>
                      <a:lnTo>
                        <a:pt x="10991" y="49461"/>
                      </a:lnTo>
                      <a:lnTo>
                        <a:pt x="0" y="49461"/>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48" name="Google Shape;348;p18"/>
                <p:cNvSpPr/>
                <p:nvPr/>
              </p:nvSpPr>
              <p:spPr>
                <a:xfrm>
                  <a:off x="7910672" y="803346"/>
                  <a:ext cx="43965" cy="49461"/>
                </a:xfrm>
                <a:custGeom>
                  <a:avLst/>
                  <a:gdLst/>
                  <a:ahLst/>
                  <a:cxnLst/>
                  <a:rect l="l" t="t" r="r" b="b"/>
                  <a:pathLst>
                    <a:path w="43965" h="49461" extrusionOk="0">
                      <a:moveTo>
                        <a:pt x="0" y="0"/>
                      </a:moveTo>
                      <a:lnTo>
                        <a:pt x="9961" y="0"/>
                      </a:lnTo>
                      <a:lnTo>
                        <a:pt x="33318" y="30570"/>
                      </a:lnTo>
                      <a:lnTo>
                        <a:pt x="33318" y="0"/>
                      </a:lnTo>
                      <a:lnTo>
                        <a:pt x="43966" y="0"/>
                      </a:lnTo>
                      <a:lnTo>
                        <a:pt x="43966" y="49461"/>
                      </a:lnTo>
                      <a:lnTo>
                        <a:pt x="34692" y="49461"/>
                      </a:lnTo>
                      <a:lnTo>
                        <a:pt x="10648" y="17861"/>
                      </a:lnTo>
                      <a:lnTo>
                        <a:pt x="10648" y="49461"/>
                      </a:lnTo>
                      <a:lnTo>
                        <a:pt x="0" y="49461"/>
                      </a:lnTo>
                      <a:lnTo>
                        <a:pt x="0" y="0"/>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49" name="Google Shape;349;p18"/>
                <p:cNvSpPr/>
                <p:nvPr/>
              </p:nvSpPr>
              <p:spPr>
                <a:xfrm>
                  <a:off x="7972842" y="802316"/>
                  <a:ext cx="47743" cy="51178"/>
                </a:xfrm>
                <a:custGeom>
                  <a:avLst/>
                  <a:gdLst/>
                  <a:ahLst/>
                  <a:cxnLst/>
                  <a:rect l="l" t="t" r="r" b="b"/>
                  <a:pathLst>
                    <a:path w="47743" h="51178" extrusionOk="0">
                      <a:moveTo>
                        <a:pt x="0" y="25761"/>
                      </a:moveTo>
                      <a:lnTo>
                        <a:pt x="0" y="25761"/>
                      </a:lnTo>
                      <a:cubicBezTo>
                        <a:pt x="0" y="11678"/>
                        <a:pt x="10992" y="0"/>
                        <a:pt x="26104" y="0"/>
                      </a:cubicBezTo>
                      <a:cubicBezTo>
                        <a:pt x="35035" y="0"/>
                        <a:pt x="40531" y="2404"/>
                        <a:pt x="45683" y="6870"/>
                      </a:cubicBezTo>
                      <a:lnTo>
                        <a:pt x="38814" y="15113"/>
                      </a:lnTo>
                      <a:cubicBezTo>
                        <a:pt x="35035" y="12022"/>
                        <a:pt x="31601" y="9961"/>
                        <a:pt x="25761" y="9961"/>
                      </a:cubicBezTo>
                      <a:cubicBezTo>
                        <a:pt x="17861" y="9961"/>
                        <a:pt x="11678" y="16831"/>
                        <a:pt x="11678" y="25418"/>
                      </a:cubicBezTo>
                      <a:lnTo>
                        <a:pt x="11678" y="25418"/>
                      </a:lnTo>
                      <a:cubicBezTo>
                        <a:pt x="11678" y="34348"/>
                        <a:pt x="17861" y="41218"/>
                        <a:pt x="26792" y="41218"/>
                      </a:cubicBezTo>
                      <a:cubicBezTo>
                        <a:pt x="30913" y="41218"/>
                        <a:pt x="34348" y="40187"/>
                        <a:pt x="37096" y="38126"/>
                      </a:cubicBezTo>
                      <a:lnTo>
                        <a:pt x="37096" y="30913"/>
                      </a:lnTo>
                      <a:lnTo>
                        <a:pt x="26104" y="30913"/>
                      </a:lnTo>
                      <a:lnTo>
                        <a:pt x="26104" y="21639"/>
                      </a:lnTo>
                      <a:lnTo>
                        <a:pt x="47744" y="21639"/>
                      </a:lnTo>
                      <a:lnTo>
                        <a:pt x="47744" y="43279"/>
                      </a:lnTo>
                      <a:cubicBezTo>
                        <a:pt x="42592" y="47744"/>
                        <a:pt x="35722" y="51179"/>
                        <a:pt x="26448" y="51179"/>
                      </a:cubicBezTo>
                      <a:cubicBezTo>
                        <a:pt x="10648" y="51179"/>
                        <a:pt x="0" y="40531"/>
                        <a:pt x="0" y="25761"/>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50" name="Google Shape;350;p18"/>
                <p:cNvSpPr/>
                <p:nvPr/>
              </p:nvSpPr>
              <p:spPr>
                <a:xfrm>
                  <a:off x="8064895" y="803346"/>
                  <a:ext cx="40874" cy="49461"/>
                </a:xfrm>
                <a:custGeom>
                  <a:avLst/>
                  <a:gdLst/>
                  <a:ahLst/>
                  <a:cxnLst/>
                  <a:rect l="l" t="t" r="r" b="b"/>
                  <a:pathLst>
                    <a:path w="40874" h="49461" extrusionOk="0">
                      <a:moveTo>
                        <a:pt x="15113" y="9961"/>
                      </a:moveTo>
                      <a:lnTo>
                        <a:pt x="0" y="9961"/>
                      </a:lnTo>
                      <a:lnTo>
                        <a:pt x="0" y="0"/>
                      </a:lnTo>
                      <a:lnTo>
                        <a:pt x="40874" y="0"/>
                      </a:lnTo>
                      <a:lnTo>
                        <a:pt x="40874" y="9961"/>
                      </a:lnTo>
                      <a:lnTo>
                        <a:pt x="25761" y="9961"/>
                      </a:lnTo>
                      <a:lnTo>
                        <a:pt x="25761" y="49461"/>
                      </a:lnTo>
                      <a:lnTo>
                        <a:pt x="14769" y="49461"/>
                      </a:lnTo>
                      <a:lnTo>
                        <a:pt x="15113" y="9961"/>
                      </a:lnTo>
                      <a:lnTo>
                        <a:pt x="15113" y="9961"/>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51" name="Google Shape;351;p18"/>
                <p:cNvSpPr/>
                <p:nvPr/>
              </p:nvSpPr>
              <p:spPr>
                <a:xfrm>
                  <a:off x="8122600" y="803346"/>
                  <a:ext cx="37782" cy="49117"/>
                </a:xfrm>
                <a:custGeom>
                  <a:avLst/>
                  <a:gdLst/>
                  <a:ahLst/>
                  <a:cxnLst/>
                  <a:rect l="l" t="t" r="r" b="b"/>
                  <a:pathLst>
                    <a:path w="37782" h="49117" extrusionOk="0">
                      <a:moveTo>
                        <a:pt x="0" y="0"/>
                      </a:moveTo>
                      <a:lnTo>
                        <a:pt x="37440" y="0"/>
                      </a:lnTo>
                      <a:lnTo>
                        <a:pt x="37440" y="9618"/>
                      </a:lnTo>
                      <a:lnTo>
                        <a:pt x="10992" y="9618"/>
                      </a:lnTo>
                      <a:lnTo>
                        <a:pt x="10992" y="19578"/>
                      </a:lnTo>
                      <a:lnTo>
                        <a:pt x="34348" y="19578"/>
                      </a:lnTo>
                      <a:lnTo>
                        <a:pt x="34348" y="29196"/>
                      </a:lnTo>
                      <a:lnTo>
                        <a:pt x="10992" y="29196"/>
                      </a:lnTo>
                      <a:lnTo>
                        <a:pt x="10992" y="39500"/>
                      </a:lnTo>
                      <a:lnTo>
                        <a:pt x="37783" y="39500"/>
                      </a:lnTo>
                      <a:lnTo>
                        <a:pt x="37783" y="49118"/>
                      </a:lnTo>
                      <a:lnTo>
                        <a:pt x="0" y="49118"/>
                      </a:lnTo>
                      <a:lnTo>
                        <a:pt x="0" y="0"/>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52" name="Google Shape;352;p18"/>
                <p:cNvSpPr/>
                <p:nvPr/>
              </p:nvSpPr>
              <p:spPr>
                <a:xfrm>
                  <a:off x="8176183" y="802316"/>
                  <a:ext cx="45682" cy="50842"/>
                </a:xfrm>
                <a:custGeom>
                  <a:avLst/>
                  <a:gdLst/>
                  <a:ahLst/>
                  <a:cxnLst/>
                  <a:rect l="l" t="t" r="r" b="b"/>
                  <a:pathLst>
                    <a:path w="45682" h="50842" extrusionOk="0">
                      <a:moveTo>
                        <a:pt x="0" y="25761"/>
                      </a:moveTo>
                      <a:lnTo>
                        <a:pt x="0" y="25761"/>
                      </a:lnTo>
                      <a:cubicBezTo>
                        <a:pt x="0" y="11678"/>
                        <a:pt x="10648" y="0"/>
                        <a:pt x="25761" y="0"/>
                      </a:cubicBezTo>
                      <a:cubicBezTo>
                        <a:pt x="35035" y="0"/>
                        <a:pt x="40531" y="3091"/>
                        <a:pt x="45339" y="7557"/>
                      </a:cubicBezTo>
                      <a:lnTo>
                        <a:pt x="38470" y="15457"/>
                      </a:lnTo>
                      <a:cubicBezTo>
                        <a:pt x="34692" y="12022"/>
                        <a:pt x="30913" y="9961"/>
                        <a:pt x="25761" y="9961"/>
                      </a:cubicBezTo>
                      <a:cubicBezTo>
                        <a:pt x="17517" y="9961"/>
                        <a:pt x="11335" y="16831"/>
                        <a:pt x="11335" y="25418"/>
                      </a:cubicBezTo>
                      <a:lnTo>
                        <a:pt x="11335" y="25418"/>
                      </a:lnTo>
                      <a:cubicBezTo>
                        <a:pt x="11335" y="34005"/>
                        <a:pt x="17174" y="40874"/>
                        <a:pt x="25761" y="40874"/>
                      </a:cubicBezTo>
                      <a:cubicBezTo>
                        <a:pt x="31257" y="40874"/>
                        <a:pt x="35035" y="38470"/>
                        <a:pt x="38813" y="35035"/>
                      </a:cubicBezTo>
                      <a:lnTo>
                        <a:pt x="45683" y="41905"/>
                      </a:lnTo>
                      <a:cubicBezTo>
                        <a:pt x="40531" y="47400"/>
                        <a:pt x="35035" y="50835"/>
                        <a:pt x="25417" y="50835"/>
                      </a:cubicBezTo>
                      <a:cubicBezTo>
                        <a:pt x="10991" y="51179"/>
                        <a:pt x="0" y="39844"/>
                        <a:pt x="0" y="25761"/>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53" name="Google Shape;353;p18"/>
                <p:cNvSpPr/>
                <p:nvPr/>
              </p:nvSpPr>
              <p:spPr>
                <a:xfrm>
                  <a:off x="8239040" y="803346"/>
                  <a:ext cx="41904" cy="49461"/>
                </a:xfrm>
                <a:custGeom>
                  <a:avLst/>
                  <a:gdLst/>
                  <a:ahLst/>
                  <a:cxnLst/>
                  <a:rect l="l" t="t" r="r" b="b"/>
                  <a:pathLst>
                    <a:path w="41904" h="49461" extrusionOk="0">
                      <a:moveTo>
                        <a:pt x="0" y="0"/>
                      </a:moveTo>
                      <a:lnTo>
                        <a:pt x="10992" y="0"/>
                      </a:lnTo>
                      <a:lnTo>
                        <a:pt x="10992" y="19578"/>
                      </a:lnTo>
                      <a:lnTo>
                        <a:pt x="30913" y="19578"/>
                      </a:lnTo>
                      <a:lnTo>
                        <a:pt x="30913" y="0"/>
                      </a:lnTo>
                      <a:lnTo>
                        <a:pt x="41905" y="0"/>
                      </a:lnTo>
                      <a:lnTo>
                        <a:pt x="41905" y="49461"/>
                      </a:lnTo>
                      <a:lnTo>
                        <a:pt x="30913" y="49461"/>
                      </a:lnTo>
                      <a:lnTo>
                        <a:pt x="30913" y="29539"/>
                      </a:lnTo>
                      <a:lnTo>
                        <a:pt x="10992" y="29539"/>
                      </a:lnTo>
                      <a:lnTo>
                        <a:pt x="10992" y="49461"/>
                      </a:lnTo>
                      <a:lnTo>
                        <a:pt x="0" y="49461"/>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54" name="Google Shape;354;p18"/>
                <p:cNvSpPr/>
                <p:nvPr/>
              </p:nvSpPr>
              <p:spPr>
                <a:xfrm>
                  <a:off x="8301210" y="803346"/>
                  <a:ext cx="43965" cy="49461"/>
                </a:xfrm>
                <a:custGeom>
                  <a:avLst/>
                  <a:gdLst/>
                  <a:ahLst/>
                  <a:cxnLst/>
                  <a:rect l="l" t="t" r="r" b="b"/>
                  <a:pathLst>
                    <a:path w="43965" h="49461" extrusionOk="0">
                      <a:moveTo>
                        <a:pt x="0" y="0"/>
                      </a:moveTo>
                      <a:lnTo>
                        <a:pt x="9961" y="0"/>
                      </a:lnTo>
                      <a:lnTo>
                        <a:pt x="33318" y="30570"/>
                      </a:lnTo>
                      <a:lnTo>
                        <a:pt x="33318" y="0"/>
                      </a:lnTo>
                      <a:lnTo>
                        <a:pt x="43966" y="0"/>
                      </a:lnTo>
                      <a:lnTo>
                        <a:pt x="43966" y="49461"/>
                      </a:lnTo>
                      <a:lnTo>
                        <a:pt x="34692" y="49461"/>
                      </a:lnTo>
                      <a:lnTo>
                        <a:pt x="10648" y="17861"/>
                      </a:lnTo>
                      <a:lnTo>
                        <a:pt x="10648" y="49461"/>
                      </a:lnTo>
                      <a:lnTo>
                        <a:pt x="0" y="49461"/>
                      </a:lnTo>
                      <a:lnTo>
                        <a:pt x="0" y="0"/>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55" name="Google Shape;355;p18"/>
                <p:cNvSpPr/>
                <p:nvPr/>
              </p:nvSpPr>
              <p:spPr>
                <a:xfrm>
                  <a:off x="8363381" y="802316"/>
                  <a:ext cx="52552" cy="51178"/>
                </a:xfrm>
                <a:custGeom>
                  <a:avLst/>
                  <a:gdLst/>
                  <a:ahLst/>
                  <a:cxnLst/>
                  <a:rect l="l" t="t" r="r" b="b"/>
                  <a:pathLst>
                    <a:path w="52552" h="51178" extrusionOk="0">
                      <a:moveTo>
                        <a:pt x="0" y="25761"/>
                      </a:moveTo>
                      <a:lnTo>
                        <a:pt x="0" y="25761"/>
                      </a:lnTo>
                      <a:cubicBezTo>
                        <a:pt x="0" y="11678"/>
                        <a:pt x="10991" y="0"/>
                        <a:pt x="26448" y="0"/>
                      </a:cubicBezTo>
                      <a:cubicBezTo>
                        <a:pt x="41561" y="0"/>
                        <a:pt x="52552" y="11335"/>
                        <a:pt x="52552" y="25418"/>
                      </a:cubicBezTo>
                      <a:lnTo>
                        <a:pt x="52552" y="25418"/>
                      </a:lnTo>
                      <a:cubicBezTo>
                        <a:pt x="52552" y="39500"/>
                        <a:pt x="41561" y="51179"/>
                        <a:pt x="26104" y="51179"/>
                      </a:cubicBezTo>
                      <a:cubicBezTo>
                        <a:pt x="10648" y="51179"/>
                        <a:pt x="0" y="39844"/>
                        <a:pt x="0" y="25761"/>
                      </a:cubicBezTo>
                      <a:close/>
                      <a:moveTo>
                        <a:pt x="41218" y="25761"/>
                      </a:moveTo>
                      <a:lnTo>
                        <a:pt x="41218" y="25761"/>
                      </a:lnTo>
                      <a:cubicBezTo>
                        <a:pt x="41218" y="17174"/>
                        <a:pt x="35035" y="9961"/>
                        <a:pt x="26104" y="9961"/>
                      </a:cubicBezTo>
                      <a:cubicBezTo>
                        <a:pt x="17174" y="9961"/>
                        <a:pt x="11335" y="16831"/>
                        <a:pt x="11335" y="25418"/>
                      </a:cubicBezTo>
                      <a:lnTo>
                        <a:pt x="11335" y="25418"/>
                      </a:lnTo>
                      <a:cubicBezTo>
                        <a:pt x="11335" y="34005"/>
                        <a:pt x="17517" y="40874"/>
                        <a:pt x="26448" y="40874"/>
                      </a:cubicBezTo>
                      <a:cubicBezTo>
                        <a:pt x="35035" y="41218"/>
                        <a:pt x="41218" y="34348"/>
                        <a:pt x="41218" y="25761"/>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56" name="Google Shape;356;p18"/>
                <p:cNvSpPr/>
                <p:nvPr/>
              </p:nvSpPr>
              <p:spPr>
                <a:xfrm>
                  <a:off x="8434138" y="803346"/>
                  <a:ext cx="35722" cy="49461"/>
                </a:xfrm>
                <a:custGeom>
                  <a:avLst/>
                  <a:gdLst/>
                  <a:ahLst/>
                  <a:cxnLst/>
                  <a:rect l="l" t="t" r="r" b="b"/>
                  <a:pathLst>
                    <a:path w="35722" h="49461" extrusionOk="0">
                      <a:moveTo>
                        <a:pt x="0" y="0"/>
                      </a:moveTo>
                      <a:lnTo>
                        <a:pt x="10991" y="0"/>
                      </a:lnTo>
                      <a:lnTo>
                        <a:pt x="10991" y="39500"/>
                      </a:lnTo>
                      <a:lnTo>
                        <a:pt x="35722" y="39500"/>
                      </a:lnTo>
                      <a:lnTo>
                        <a:pt x="35722" y="49461"/>
                      </a:lnTo>
                      <a:lnTo>
                        <a:pt x="0" y="49461"/>
                      </a:lnTo>
                      <a:lnTo>
                        <a:pt x="0" y="0"/>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57" name="Google Shape;357;p18"/>
                <p:cNvSpPr/>
                <p:nvPr/>
              </p:nvSpPr>
              <p:spPr>
                <a:xfrm>
                  <a:off x="8481194" y="802316"/>
                  <a:ext cx="52552" cy="51178"/>
                </a:xfrm>
                <a:custGeom>
                  <a:avLst/>
                  <a:gdLst/>
                  <a:ahLst/>
                  <a:cxnLst/>
                  <a:rect l="l" t="t" r="r" b="b"/>
                  <a:pathLst>
                    <a:path w="52552" h="51178" extrusionOk="0">
                      <a:moveTo>
                        <a:pt x="0" y="25761"/>
                      </a:moveTo>
                      <a:lnTo>
                        <a:pt x="0" y="25761"/>
                      </a:lnTo>
                      <a:cubicBezTo>
                        <a:pt x="0" y="11678"/>
                        <a:pt x="10992" y="0"/>
                        <a:pt x="26448" y="0"/>
                      </a:cubicBezTo>
                      <a:cubicBezTo>
                        <a:pt x="41905" y="0"/>
                        <a:pt x="52553" y="11335"/>
                        <a:pt x="52553" y="25418"/>
                      </a:cubicBezTo>
                      <a:lnTo>
                        <a:pt x="52553" y="25418"/>
                      </a:lnTo>
                      <a:cubicBezTo>
                        <a:pt x="52553" y="39500"/>
                        <a:pt x="41561" y="51179"/>
                        <a:pt x="26104" y="51179"/>
                      </a:cubicBezTo>
                      <a:cubicBezTo>
                        <a:pt x="10648" y="51179"/>
                        <a:pt x="0" y="39844"/>
                        <a:pt x="0" y="25761"/>
                      </a:cubicBezTo>
                      <a:close/>
                      <a:moveTo>
                        <a:pt x="41218" y="25761"/>
                      </a:moveTo>
                      <a:lnTo>
                        <a:pt x="41218" y="25761"/>
                      </a:lnTo>
                      <a:cubicBezTo>
                        <a:pt x="41218" y="17174"/>
                        <a:pt x="35035" y="9961"/>
                        <a:pt x="26104" y="9961"/>
                      </a:cubicBezTo>
                      <a:cubicBezTo>
                        <a:pt x="17174" y="9961"/>
                        <a:pt x="11335" y="16831"/>
                        <a:pt x="11335" y="25418"/>
                      </a:cubicBezTo>
                      <a:lnTo>
                        <a:pt x="11335" y="25418"/>
                      </a:lnTo>
                      <a:cubicBezTo>
                        <a:pt x="11335" y="34005"/>
                        <a:pt x="17517" y="40874"/>
                        <a:pt x="26448" y="40874"/>
                      </a:cubicBezTo>
                      <a:cubicBezTo>
                        <a:pt x="35379" y="40874"/>
                        <a:pt x="41218" y="34348"/>
                        <a:pt x="41218" y="25761"/>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58" name="Google Shape;358;p18"/>
                <p:cNvSpPr/>
                <p:nvPr/>
              </p:nvSpPr>
              <p:spPr>
                <a:xfrm>
                  <a:off x="8549891" y="802316"/>
                  <a:ext cx="47743" cy="51178"/>
                </a:xfrm>
                <a:custGeom>
                  <a:avLst/>
                  <a:gdLst/>
                  <a:ahLst/>
                  <a:cxnLst/>
                  <a:rect l="l" t="t" r="r" b="b"/>
                  <a:pathLst>
                    <a:path w="47743" h="51178" extrusionOk="0">
                      <a:moveTo>
                        <a:pt x="0" y="25761"/>
                      </a:moveTo>
                      <a:lnTo>
                        <a:pt x="0" y="25761"/>
                      </a:lnTo>
                      <a:cubicBezTo>
                        <a:pt x="0" y="11678"/>
                        <a:pt x="10992" y="0"/>
                        <a:pt x="26104" y="0"/>
                      </a:cubicBezTo>
                      <a:cubicBezTo>
                        <a:pt x="35035" y="0"/>
                        <a:pt x="40531" y="2404"/>
                        <a:pt x="45683" y="6870"/>
                      </a:cubicBezTo>
                      <a:lnTo>
                        <a:pt x="38814" y="15113"/>
                      </a:lnTo>
                      <a:cubicBezTo>
                        <a:pt x="35035" y="12022"/>
                        <a:pt x="31601" y="9961"/>
                        <a:pt x="25761" y="9961"/>
                      </a:cubicBezTo>
                      <a:cubicBezTo>
                        <a:pt x="17861" y="9961"/>
                        <a:pt x="11678" y="16831"/>
                        <a:pt x="11678" y="25418"/>
                      </a:cubicBezTo>
                      <a:lnTo>
                        <a:pt x="11678" y="25418"/>
                      </a:lnTo>
                      <a:cubicBezTo>
                        <a:pt x="11678" y="34348"/>
                        <a:pt x="17861" y="41218"/>
                        <a:pt x="26792" y="41218"/>
                      </a:cubicBezTo>
                      <a:cubicBezTo>
                        <a:pt x="30913" y="41218"/>
                        <a:pt x="34348" y="40187"/>
                        <a:pt x="37096" y="38126"/>
                      </a:cubicBezTo>
                      <a:lnTo>
                        <a:pt x="37096" y="30913"/>
                      </a:lnTo>
                      <a:lnTo>
                        <a:pt x="26104" y="30913"/>
                      </a:lnTo>
                      <a:lnTo>
                        <a:pt x="26104" y="21639"/>
                      </a:lnTo>
                      <a:lnTo>
                        <a:pt x="47744" y="21639"/>
                      </a:lnTo>
                      <a:lnTo>
                        <a:pt x="47744" y="43279"/>
                      </a:lnTo>
                      <a:cubicBezTo>
                        <a:pt x="42592" y="47744"/>
                        <a:pt x="35722" y="51179"/>
                        <a:pt x="26448" y="51179"/>
                      </a:cubicBezTo>
                      <a:cubicBezTo>
                        <a:pt x="10304" y="51179"/>
                        <a:pt x="0" y="40531"/>
                        <a:pt x="0" y="25761"/>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59" name="Google Shape;359;p18"/>
                <p:cNvSpPr/>
                <p:nvPr/>
              </p:nvSpPr>
              <p:spPr>
                <a:xfrm>
                  <a:off x="8616183" y="803346"/>
                  <a:ext cx="10991" cy="49461"/>
                </a:xfrm>
                <a:custGeom>
                  <a:avLst/>
                  <a:gdLst/>
                  <a:ahLst/>
                  <a:cxnLst/>
                  <a:rect l="l" t="t" r="r" b="b"/>
                  <a:pathLst>
                    <a:path w="10991" h="49461" extrusionOk="0">
                      <a:moveTo>
                        <a:pt x="0" y="0"/>
                      </a:moveTo>
                      <a:lnTo>
                        <a:pt x="10991" y="0"/>
                      </a:lnTo>
                      <a:lnTo>
                        <a:pt x="10991" y="49461"/>
                      </a:lnTo>
                      <a:lnTo>
                        <a:pt x="0" y="49461"/>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60" name="Google Shape;360;p18"/>
                <p:cNvSpPr/>
                <p:nvPr/>
              </p:nvSpPr>
              <p:spPr>
                <a:xfrm>
                  <a:off x="8648126" y="803346"/>
                  <a:ext cx="37782" cy="49117"/>
                </a:xfrm>
                <a:custGeom>
                  <a:avLst/>
                  <a:gdLst/>
                  <a:ahLst/>
                  <a:cxnLst/>
                  <a:rect l="l" t="t" r="r" b="b"/>
                  <a:pathLst>
                    <a:path w="37782" h="49117" extrusionOk="0">
                      <a:moveTo>
                        <a:pt x="0" y="0"/>
                      </a:moveTo>
                      <a:lnTo>
                        <a:pt x="37440" y="0"/>
                      </a:lnTo>
                      <a:lnTo>
                        <a:pt x="37440" y="9618"/>
                      </a:lnTo>
                      <a:lnTo>
                        <a:pt x="10992" y="9618"/>
                      </a:lnTo>
                      <a:lnTo>
                        <a:pt x="10992" y="19578"/>
                      </a:lnTo>
                      <a:lnTo>
                        <a:pt x="34348" y="19578"/>
                      </a:lnTo>
                      <a:lnTo>
                        <a:pt x="34348" y="29196"/>
                      </a:lnTo>
                      <a:lnTo>
                        <a:pt x="10992" y="29196"/>
                      </a:lnTo>
                      <a:lnTo>
                        <a:pt x="10992" y="39500"/>
                      </a:lnTo>
                      <a:lnTo>
                        <a:pt x="37783" y="39500"/>
                      </a:lnTo>
                      <a:lnTo>
                        <a:pt x="37783" y="49118"/>
                      </a:lnTo>
                      <a:lnTo>
                        <a:pt x="0" y="49118"/>
                      </a:lnTo>
                      <a:lnTo>
                        <a:pt x="0" y="0"/>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61" name="Google Shape;361;p18"/>
                <p:cNvSpPr/>
                <p:nvPr/>
              </p:nvSpPr>
              <p:spPr>
                <a:xfrm>
                  <a:off x="8700336" y="803003"/>
                  <a:ext cx="39500" cy="50835"/>
                </a:xfrm>
                <a:custGeom>
                  <a:avLst/>
                  <a:gdLst/>
                  <a:ahLst/>
                  <a:cxnLst/>
                  <a:rect l="l" t="t" r="r" b="b"/>
                  <a:pathLst>
                    <a:path w="39500" h="50835" extrusionOk="0">
                      <a:moveTo>
                        <a:pt x="0" y="42592"/>
                      </a:moveTo>
                      <a:lnTo>
                        <a:pt x="6526" y="35035"/>
                      </a:lnTo>
                      <a:cubicBezTo>
                        <a:pt x="10991" y="38813"/>
                        <a:pt x="15800" y="40874"/>
                        <a:pt x="21296" y="40874"/>
                      </a:cubicBezTo>
                      <a:cubicBezTo>
                        <a:pt x="25761" y="40874"/>
                        <a:pt x="28509" y="39157"/>
                        <a:pt x="28509" y="36066"/>
                      </a:cubicBezTo>
                      <a:lnTo>
                        <a:pt x="28509" y="36066"/>
                      </a:lnTo>
                      <a:cubicBezTo>
                        <a:pt x="28509" y="33318"/>
                        <a:pt x="26791" y="31944"/>
                        <a:pt x="18548" y="29883"/>
                      </a:cubicBezTo>
                      <a:cubicBezTo>
                        <a:pt x="8587" y="27479"/>
                        <a:pt x="2061" y="24731"/>
                        <a:pt x="2061" y="14770"/>
                      </a:cubicBezTo>
                      <a:lnTo>
                        <a:pt x="2061" y="14770"/>
                      </a:lnTo>
                      <a:cubicBezTo>
                        <a:pt x="2061" y="5839"/>
                        <a:pt x="9274" y="0"/>
                        <a:pt x="19235" y="0"/>
                      </a:cubicBezTo>
                      <a:cubicBezTo>
                        <a:pt x="26448" y="0"/>
                        <a:pt x="32631" y="2404"/>
                        <a:pt x="37783" y="6183"/>
                      </a:cubicBezTo>
                      <a:lnTo>
                        <a:pt x="32287" y="14426"/>
                      </a:lnTo>
                      <a:cubicBezTo>
                        <a:pt x="27822" y="11335"/>
                        <a:pt x="23700" y="9617"/>
                        <a:pt x="19578" y="9617"/>
                      </a:cubicBezTo>
                      <a:cubicBezTo>
                        <a:pt x="15457" y="9617"/>
                        <a:pt x="13052" y="11678"/>
                        <a:pt x="13052" y="14083"/>
                      </a:cubicBezTo>
                      <a:lnTo>
                        <a:pt x="13052" y="14083"/>
                      </a:lnTo>
                      <a:cubicBezTo>
                        <a:pt x="13052" y="17174"/>
                        <a:pt x="15113" y="18548"/>
                        <a:pt x="23700" y="20609"/>
                      </a:cubicBezTo>
                      <a:cubicBezTo>
                        <a:pt x="33661" y="23357"/>
                        <a:pt x="39500" y="26791"/>
                        <a:pt x="39500" y="35379"/>
                      </a:cubicBezTo>
                      <a:lnTo>
                        <a:pt x="39500" y="35379"/>
                      </a:lnTo>
                      <a:cubicBezTo>
                        <a:pt x="39500" y="45339"/>
                        <a:pt x="31944" y="50835"/>
                        <a:pt x="21296" y="50835"/>
                      </a:cubicBezTo>
                      <a:cubicBezTo>
                        <a:pt x="13396" y="50492"/>
                        <a:pt x="5839" y="47744"/>
                        <a:pt x="0" y="42592"/>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grpSp>
          <p:nvGrpSpPr>
            <p:cNvPr id="362" name="Google Shape;362;p18"/>
            <p:cNvGrpSpPr/>
            <p:nvPr/>
          </p:nvGrpSpPr>
          <p:grpSpPr>
            <a:xfrm>
              <a:off x="5865241" y="539209"/>
              <a:ext cx="833285" cy="390538"/>
              <a:chOff x="5865241" y="539209"/>
              <a:chExt cx="833285" cy="390538"/>
            </a:xfrm>
          </p:grpSpPr>
          <p:grpSp>
            <p:nvGrpSpPr>
              <p:cNvPr id="363" name="Google Shape;363;p18"/>
              <p:cNvGrpSpPr/>
              <p:nvPr/>
            </p:nvGrpSpPr>
            <p:grpSpPr>
              <a:xfrm>
                <a:off x="6125600" y="539209"/>
                <a:ext cx="311194" cy="207462"/>
                <a:chOff x="6125600" y="539209"/>
                <a:chExt cx="311194" cy="207462"/>
              </a:xfrm>
            </p:grpSpPr>
            <p:sp>
              <p:nvSpPr>
                <p:cNvPr id="364" name="Google Shape;364;p18"/>
                <p:cNvSpPr/>
                <p:nvPr/>
              </p:nvSpPr>
              <p:spPr>
                <a:xfrm>
                  <a:off x="6125600" y="539209"/>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65" name="Google Shape;365;p18"/>
                <p:cNvSpPr/>
                <p:nvPr/>
              </p:nvSpPr>
              <p:spPr>
                <a:xfrm>
                  <a:off x="6125600" y="687593"/>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66" name="Google Shape;366;p18"/>
                <p:cNvSpPr/>
                <p:nvPr/>
              </p:nvSpPr>
              <p:spPr>
                <a:xfrm>
                  <a:off x="6214562" y="539209"/>
                  <a:ext cx="59078" cy="207119"/>
                </a:xfrm>
                <a:custGeom>
                  <a:avLst/>
                  <a:gdLst/>
                  <a:ahLst/>
                  <a:cxnLst/>
                  <a:rect l="l" t="t" r="r" b="b"/>
                  <a:pathLst>
                    <a:path w="59078" h="207119" extrusionOk="0">
                      <a:moveTo>
                        <a:pt x="59079" y="0"/>
                      </a:moveTo>
                      <a:lnTo>
                        <a:pt x="0" y="59079"/>
                      </a:lnTo>
                      <a:lnTo>
                        <a:pt x="0" y="148384"/>
                      </a:lnTo>
                      <a:lnTo>
                        <a:pt x="59079" y="207119"/>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67" name="Google Shape;367;p18"/>
                <p:cNvSpPr/>
                <p:nvPr/>
              </p:nvSpPr>
              <p:spPr>
                <a:xfrm>
                  <a:off x="6288754" y="687593"/>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68" name="Google Shape;368;p18"/>
                <p:cNvSpPr/>
                <p:nvPr/>
              </p:nvSpPr>
              <p:spPr>
                <a:xfrm>
                  <a:off x="6288754" y="539209"/>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69" name="Google Shape;369;p18"/>
                <p:cNvSpPr/>
                <p:nvPr/>
              </p:nvSpPr>
              <p:spPr>
                <a:xfrm>
                  <a:off x="6288754" y="539209"/>
                  <a:ext cx="58735" cy="207119"/>
                </a:xfrm>
                <a:custGeom>
                  <a:avLst/>
                  <a:gdLst/>
                  <a:ahLst/>
                  <a:cxnLst/>
                  <a:rect l="l" t="t" r="r" b="b"/>
                  <a:pathLst>
                    <a:path w="58735" h="207119" extrusionOk="0">
                      <a:moveTo>
                        <a:pt x="0" y="0"/>
                      </a:moveTo>
                      <a:lnTo>
                        <a:pt x="0" y="207119"/>
                      </a:lnTo>
                      <a:lnTo>
                        <a:pt x="58735" y="148384"/>
                      </a:lnTo>
                      <a:lnTo>
                        <a:pt x="58735" y="59079"/>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nvGrpSpPr>
              <p:cNvPr id="370" name="Google Shape;370;p18"/>
              <p:cNvGrpSpPr/>
              <p:nvPr/>
            </p:nvGrpSpPr>
            <p:grpSpPr>
              <a:xfrm>
                <a:off x="5865241" y="807125"/>
                <a:ext cx="833285" cy="122622"/>
                <a:chOff x="5865241" y="807125"/>
                <a:chExt cx="833285" cy="122622"/>
              </a:xfrm>
            </p:grpSpPr>
            <p:sp>
              <p:nvSpPr>
                <p:cNvPr id="371" name="Google Shape;371;p18"/>
                <p:cNvSpPr/>
                <p:nvPr/>
              </p:nvSpPr>
              <p:spPr>
                <a:xfrm>
                  <a:off x="5865241" y="807125"/>
                  <a:ext cx="50491" cy="57024"/>
                </a:xfrm>
                <a:custGeom>
                  <a:avLst/>
                  <a:gdLst/>
                  <a:ahLst/>
                  <a:cxnLst/>
                  <a:rect l="l" t="t" r="r" b="b"/>
                  <a:pathLst>
                    <a:path w="50491" h="57024" extrusionOk="0">
                      <a:moveTo>
                        <a:pt x="0" y="28852"/>
                      </a:moveTo>
                      <a:lnTo>
                        <a:pt x="0" y="28852"/>
                      </a:lnTo>
                      <a:cubicBezTo>
                        <a:pt x="0" y="13052"/>
                        <a:pt x="11678" y="0"/>
                        <a:pt x="28509" y="0"/>
                      </a:cubicBezTo>
                      <a:cubicBezTo>
                        <a:pt x="38813" y="0"/>
                        <a:pt x="44996" y="3435"/>
                        <a:pt x="50148" y="8587"/>
                      </a:cubicBezTo>
                      <a:lnTo>
                        <a:pt x="43966" y="15800"/>
                      </a:lnTo>
                      <a:cubicBezTo>
                        <a:pt x="39500" y="11678"/>
                        <a:pt x="34692" y="8931"/>
                        <a:pt x="28509" y="8931"/>
                      </a:cubicBezTo>
                      <a:cubicBezTo>
                        <a:pt x="17861" y="8931"/>
                        <a:pt x="10304" y="17518"/>
                        <a:pt x="10304" y="28509"/>
                      </a:cubicBezTo>
                      <a:lnTo>
                        <a:pt x="10304" y="28509"/>
                      </a:lnTo>
                      <a:cubicBezTo>
                        <a:pt x="10304" y="39500"/>
                        <a:pt x="17861" y="48087"/>
                        <a:pt x="28509" y="48087"/>
                      </a:cubicBezTo>
                      <a:cubicBezTo>
                        <a:pt x="35379" y="48087"/>
                        <a:pt x="39500" y="45340"/>
                        <a:pt x="44309" y="40874"/>
                      </a:cubicBezTo>
                      <a:lnTo>
                        <a:pt x="50492" y="47057"/>
                      </a:lnTo>
                      <a:cubicBezTo>
                        <a:pt x="44653" y="52896"/>
                        <a:pt x="38470" y="57018"/>
                        <a:pt x="28166" y="57018"/>
                      </a:cubicBezTo>
                      <a:cubicBezTo>
                        <a:pt x="12022" y="57361"/>
                        <a:pt x="0" y="44653"/>
                        <a:pt x="0" y="28852"/>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72" name="Google Shape;372;p18"/>
                <p:cNvSpPr/>
                <p:nvPr/>
              </p:nvSpPr>
              <p:spPr>
                <a:xfrm>
                  <a:off x="5933251" y="807812"/>
                  <a:ext cx="57704" cy="55643"/>
                </a:xfrm>
                <a:custGeom>
                  <a:avLst/>
                  <a:gdLst/>
                  <a:ahLst/>
                  <a:cxnLst/>
                  <a:rect l="l" t="t" r="r" b="b"/>
                  <a:pathLst>
                    <a:path w="57704" h="55643" extrusionOk="0">
                      <a:moveTo>
                        <a:pt x="24387" y="0"/>
                      </a:moveTo>
                      <a:lnTo>
                        <a:pt x="33318" y="0"/>
                      </a:lnTo>
                      <a:lnTo>
                        <a:pt x="57705" y="55644"/>
                      </a:lnTo>
                      <a:lnTo>
                        <a:pt x="47400" y="55644"/>
                      </a:lnTo>
                      <a:lnTo>
                        <a:pt x="41905" y="42248"/>
                      </a:lnTo>
                      <a:lnTo>
                        <a:pt x="15800" y="42248"/>
                      </a:lnTo>
                      <a:lnTo>
                        <a:pt x="9961" y="55644"/>
                      </a:lnTo>
                      <a:lnTo>
                        <a:pt x="0" y="55644"/>
                      </a:lnTo>
                      <a:lnTo>
                        <a:pt x="24387" y="0"/>
                      </a:lnTo>
                      <a:close/>
                      <a:moveTo>
                        <a:pt x="38127" y="33661"/>
                      </a:moveTo>
                      <a:lnTo>
                        <a:pt x="28509" y="11678"/>
                      </a:lnTo>
                      <a:lnTo>
                        <a:pt x="18891" y="33661"/>
                      </a:lnTo>
                      <a:lnTo>
                        <a:pt x="38127" y="33661"/>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73" name="Google Shape;373;p18"/>
                <p:cNvSpPr/>
                <p:nvPr/>
              </p:nvSpPr>
              <p:spPr>
                <a:xfrm>
                  <a:off x="6012251" y="808155"/>
                  <a:ext cx="42591" cy="55300"/>
                </a:xfrm>
                <a:custGeom>
                  <a:avLst/>
                  <a:gdLst/>
                  <a:ahLst/>
                  <a:cxnLst/>
                  <a:rect l="l" t="t" r="r" b="b"/>
                  <a:pathLst>
                    <a:path w="42591" h="55300" extrusionOk="0">
                      <a:moveTo>
                        <a:pt x="0" y="0"/>
                      </a:moveTo>
                      <a:lnTo>
                        <a:pt x="21639" y="0"/>
                      </a:lnTo>
                      <a:cubicBezTo>
                        <a:pt x="34692" y="0"/>
                        <a:pt x="42592" y="7213"/>
                        <a:pt x="42592" y="18548"/>
                      </a:cubicBezTo>
                      <a:lnTo>
                        <a:pt x="42592" y="18548"/>
                      </a:lnTo>
                      <a:cubicBezTo>
                        <a:pt x="42592" y="30913"/>
                        <a:pt x="32631" y="37439"/>
                        <a:pt x="20609" y="37439"/>
                      </a:cubicBezTo>
                      <a:lnTo>
                        <a:pt x="9617" y="37439"/>
                      </a:lnTo>
                      <a:lnTo>
                        <a:pt x="9617" y="55300"/>
                      </a:lnTo>
                      <a:lnTo>
                        <a:pt x="0" y="55300"/>
                      </a:lnTo>
                      <a:lnTo>
                        <a:pt x="0" y="0"/>
                      </a:lnTo>
                      <a:lnTo>
                        <a:pt x="0" y="0"/>
                      </a:lnTo>
                      <a:close/>
                      <a:moveTo>
                        <a:pt x="20952" y="28852"/>
                      </a:moveTo>
                      <a:cubicBezTo>
                        <a:pt x="28166" y="28852"/>
                        <a:pt x="32974" y="24731"/>
                        <a:pt x="32974" y="18891"/>
                      </a:cubicBezTo>
                      <a:lnTo>
                        <a:pt x="32974" y="18891"/>
                      </a:lnTo>
                      <a:cubicBezTo>
                        <a:pt x="32974" y="12365"/>
                        <a:pt x="28166" y="8930"/>
                        <a:pt x="20952" y="8930"/>
                      </a:cubicBezTo>
                      <a:lnTo>
                        <a:pt x="9617" y="8930"/>
                      </a:lnTo>
                      <a:lnTo>
                        <a:pt x="9617" y="28852"/>
                      </a:lnTo>
                      <a:lnTo>
                        <a:pt x="20952" y="28852"/>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74" name="Google Shape;374;p18"/>
                <p:cNvSpPr/>
                <p:nvPr/>
              </p:nvSpPr>
              <p:spPr>
                <a:xfrm>
                  <a:off x="6077513" y="808155"/>
                  <a:ext cx="9617" cy="55300"/>
                </a:xfrm>
                <a:custGeom>
                  <a:avLst/>
                  <a:gdLst/>
                  <a:ahLst/>
                  <a:cxnLst/>
                  <a:rect l="l" t="t" r="r" b="b"/>
                  <a:pathLst>
                    <a:path w="9617" h="55300" extrusionOk="0">
                      <a:moveTo>
                        <a:pt x="0" y="0"/>
                      </a:moveTo>
                      <a:lnTo>
                        <a:pt x="9617" y="0"/>
                      </a:lnTo>
                      <a:lnTo>
                        <a:pt x="9617" y="55300"/>
                      </a:lnTo>
                      <a:lnTo>
                        <a:pt x="0" y="55300"/>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75" name="Google Shape;375;p18"/>
                <p:cNvSpPr/>
                <p:nvPr/>
              </p:nvSpPr>
              <p:spPr>
                <a:xfrm>
                  <a:off x="6109800" y="808155"/>
                  <a:ext cx="44995" cy="55300"/>
                </a:xfrm>
                <a:custGeom>
                  <a:avLst/>
                  <a:gdLst/>
                  <a:ahLst/>
                  <a:cxnLst/>
                  <a:rect l="l" t="t" r="r" b="b"/>
                  <a:pathLst>
                    <a:path w="44995" h="55300" extrusionOk="0">
                      <a:moveTo>
                        <a:pt x="17517" y="8930"/>
                      </a:moveTo>
                      <a:lnTo>
                        <a:pt x="0" y="8930"/>
                      </a:lnTo>
                      <a:lnTo>
                        <a:pt x="0" y="0"/>
                      </a:lnTo>
                      <a:lnTo>
                        <a:pt x="44996" y="0"/>
                      </a:lnTo>
                      <a:lnTo>
                        <a:pt x="44996" y="8930"/>
                      </a:lnTo>
                      <a:lnTo>
                        <a:pt x="27479" y="8930"/>
                      </a:lnTo>
                      <a:lnTo>
                        <a:pt x="27479" y="55300"/>
                      </a:lnTo>
                      <a:lnTo>
                        <a:pt x="17517" y="55300"/>
                      </a:lnTo>
                      <a:lnTo>
                        <a:pt x="17517" y="893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76" name="Google Shape;376;p18"/>
                <p:cNvSpPr/>
                <p:nvPr/>
              </p:nvSpPr>
              <p:spPr>
                <a:xfrm>
                  <a:off x="6164757" y="807812"/>
                  <a:ext cx="57704" cy="55643"/>
                </a:xfrm>
                <a:custGeom>
                  <a:avLst/>
                  <a:gdLst/>
                  <a:ahLst/>
                  <a:cxnLst/>
                  <a:rect l="l" t="t" r="r" b="b"/>
                  <a:pathLst>
                    <a:path w="57704" h="55643" extrusionOk="0">
                      <a:moveTo>
                        <a:pt x="24387" y="0"/>
                      </a:moveTo>
                      <a:lnTo>
                        <a:pt x="33318" y="0"/>
                      </a:lnTo>
                      <a:lnTo>
                        <a:pt x="57705" y="55644"/>
                      </a:lnTo>
                      <a:lnTo>
                        <a:pt x="47400" y="55644"/>
                      </a:lnTo>
                      <a:lnTo>
                        <a:pt x="41905" y="42248"/>
                      </a:lnTo>
                      <a:lnTo>
                        <a:pt x="15800" y="42248"/>
                      </a:lnTo>
                      <a:lnTo>
                        <a:pt x="9961" y="55644"/>
                      </a:lnTo>
                      <a:lnTo>
                        <a:pt x="0" y="55644"/>
                      </a:lnTo>
                      <a:lnTo>
                        <a:pt x="24387" y="0"/>
                      </a:lnTo>
                      <a:close/>
                      <a:moveTo>
                        <a:pt x="38470" y="33661"/>
                      </a:moveTo>
                      <a:lnTo>
                        <a:pt x="28852" y="11678"/>
                      </a:lnTo>
                      <a:lnTo>
                        <a:pt x="19235" y="33661"/>
                      </a:lnTo>
                      <a:lnTo>
                        <a:pt x="38470" y="33661"/>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77" name="Google Shape;377;p18"/>
                <p:cNvSpPr/>
                <p:nvPr/>
              </p:nvSpPr>
              <p:spPr>
                <a:xfrm>
                  <a:off x="6243758" y="808155"/>
                  <a:ext cx="38813" cy="55300"/>
                </a:xfrm>
                <a:custGeom>
                  <a:avLst/>
                  <a:gdLst/>
                  <a:ahLst/>
                  <a:cxnLst/>
                  <a:rect l="l" t="t" r="r" b="b"/>
                  <a:pathLst>
                    <a:path w="38813" h="55300" extrusionOk="0">
                      <a:moveTo>
                        <a:pt x="0" y="0"/>
                      </a:moveTo>
                      <a:lnTo>
                        <a:pt x="9617" y="0"/>
                      </a:lnTo>
                      <a:lnTo>
                        <a:pt x="9617" y="46370"/>
                      </a:lnTo>
                      <a:lnTo>
                        <a:pt x="38813" y="46370"/>
                      </a:lnTo>
                      <a:lnTo>
                        <a:pt x="38813" y="55300"/>
                      </a:lnTo>
                      <a:lnTo>
                        <a:pt x="0" y="55300"/>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78" name="Google Shape;378;p18"/>
                <p:cNvSpPr/>
                <p:nvPr/>
              </p:nvSpPr>
              <p:spPr>
                <a:xfrm>
                  <a:off x="6340619" y="808155"/>
                  <a:ext cx="9617" cy="55300"/>
                </a:xfrm>
                <a:custGeom>
                  <a:avLst/>
                  <a:gdLst/>
                  <a:ahLst/>
                  <a:cxnLst/>
                  <a:rect l="l" t="t" r="r" b="b"/>
                  <a:pathLst>
                    <a:path w="9617" h="55300" extrusionOk="0">
                      <a:moveTo>
                        <a:pt x="0" y="0"/>
                      </a:moveTo>
                      <a:lnTo>
                        <a:pt x="9617" y="0"/>
                      </a:lnTo>
                      <a:lnTo>
                        <a:pt x="9617" y="55300"/>
                      </a:lnTo>
                      <a:lnTo>
                        <a:pt x="0" y="55300"/>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79" name="Google Shape;379;p18"/>
                <p:cNvSpPr/>
                <p:nvPr/>
              </p:nvSpPr>
              <p:spPr>
                <a:xfrm>
                  <a:off x="6377028" y="808155"/>
                  <a:ext cx="54269" cy="55643"/>
                </a:xfrm>
                <a:custGeom>
                  <a:avLst/>
                  <a:gdLst/>
                  <a:ahLst/>
                  <a:cxnLst/>
                  <a:rect l="l" t="t" r="r" b="b"/>
                  <a:pathLst>
                    <a:path w="54269" h="55643" extrusionOk="0">
                      <a:moveTo>
                        <a:pt x="0" y="0"/>
                      </a:moveTo>
                      <a:lnTo>
                        <a:pt x="10304" y="0"/>
                      </a:lnTo>
                      <a:lnTo>
                        <a:pt x="27135" y="26104"/>
                      </a:lnTo>
                      <a:lnTo>
                        <a:pt x="43966" y="0"/>
                      </a:lnTo>
                      <a:lnTo>
                        <a:pt x="54270" y="0"/>
                      </a:lnTo>
                      <a:lnTo>
                        <a:pt x="54270" y="55300"/>
                      </a:lnTo>
                      <a:lnTo>
                        <a:pt x="44653" y="55300"/>
                      </a:lnTo>
                      <a:lnTo>
                        <a:pt x="44653" y="15800"/>
                      </a:lnTo>
                      <a:lnTo>
                        <a:pt x="27135" y="41905"/>
                      </a:lnTo>
                      <a:lnTo>
                        <a:pt x="26791" y="41905"/>
                      </a:lnTo>
                      <a:lnTo>
                        <a:pt x="9617" y="16144"/>
                      </a:lnTo>
                      <a:lnTo>
                        <a:pt x="9617" y="55644"/>
                      </a:lnTo>
                      <a:lnTo>
                        <a:pt x="0" y="55644"/>
                      </a:lnTo>
                      <a:lnTo>
                        <a:pt x="0" y="0"/>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80" name="Google Shape;380;p18"/>
                <p:cNvSpPr/>
                <p:nvPr/>
              </p:nvSpPr>
              <p:spPr>
                <a:xfrm>
                  <a:off x="6457403" y="808155"/>
                  <a:ext cx="42591" cy="55300"/>
                </a:xfrm>
                <a:custGeom>
                  <a:avLst/>
                  <a:gdLst/>
                  <a:ahLst/>
                  <a:cxnLst/>
                  <a:rect l="l" t="t" r="r" b="b"/>
                  <a:pathLst>
                    <a:path w="42591" h="55300" extrusionOk="0">
                      <a:moveTo>
                        <a:pt x="0" y="0"/>
                      </a:moveTo>
                      <a:lnTo>
                        <a:pt x="21639" y="0"/>
                      </a:lnTo>
                      <a:cubicBezTo>
                        <a:pt x="34692" y="0"/>
                        <a:pt x="42592" y="7213"/>
                        <a:pt x="42592" y="18548"/>
                      </a:cubicBezTo>
                      <a:lnTo>
                        <a:pt x="42592" y="18548"/>
                      </a:lnTo>
                      <a:cubicBezTo>
                        <a:pt x="42592" y="30913"/>
                        <a:pt x="32631" y="37439"/>
                        <a:pt x="20609" y="37439"/>
                      </a:cubicBezTo>
                      <a:lnTo>
                        <a:pt x="9617" y="37439"/>
                      </a:lnTo>
                      <a:lnTo>
                        <a:pt x="9617" y="55300"/>
                      </a:lnTo>
                      <a:lnTo>
                        <a:pt x="0" y="55300"/>
                      </a:lnTo>
                      <a:lnTo>
                        <a:pt x="0" y="0"/>
                      </a:lnTo>
                      <a:lnTo>
                        <a:pt x="0" y="0"/>
                      </a:lnTo>
                      <a:close/>
                      <a:moveTo>
                        <a:pt x="20952" y="28852"/>
                      </a:moveTo>
                      <a:cubicBezTo>
                        <a:pt x="28165" y="28852"/>
                        <a:pt x="32974" y="24731"/>
                        <a:pt x="32974" y="18891"/>
                      </a:cubicBezTo>
                      <a:lnTo>
                        <a:pt x="32974" y="18891"/>
                      </a:lnTo>
                      <a:cubicBezTo>
                        <a:pt x="32974" y="12365"/>
                        <a:pt x="28165" y="8930"/>
                        <a:pt x="20952" y="8930"/>
                      </a:cubicBezTo>
                      <a:lnTo>
                        <a:pt x="9617" y="8930"/>
                      </a:lnTo>
                      <a:lnTo>
                        <a:pt x="9617" y="28852"/>
                      </a:lnTo>
                      <a:lnTo>
                        <a:pt x="20952" y="28852"/>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81" name="Google Shape;381;p18"/>
                <p:cNvSpPr/>
                <p:nvPr/>
              </p:nvSpPr>
              <p:spPr>
                <a:xfrm>
                  <a:off x="6511673" y="807812"/>
                  <a:ext cx="57704" cy="55643"/>
                </a:xfrm>
                <a:custGeom>
                  <a:avLst/>
                  <a:gdLst/>
                  <a:ahLst/>
                  <a:cxnLst/>
                  <a:rect l="l" t="t" r="r" b="b"/>
                  <a:pathLst>
                    <a:path w="57704" h="55643" extrusionOk="0">
                      <a:moveTo>
                        <a:pt x="24387" y="0"/>
                      </a:moveTo>
                      <a:lnTo>
                        <a:pt x="33318" y="0"/>
                      </a:lnTo>
                      <a:lnTo>
                        <a:pt x="57705" y="55644"/>
                      </a:lnTo>
                      <a:lnTo>
                        <a:pt x="47400" y="55644"/>
                      </a:lnTo>
                      <a:lnTo>
                        <a:pt x="41905" y="42248"/>
                      </a:lnTo>
                      <a:lnTo>
                        <a:pt x="15800" y="42248"/>
                      </a:lnTo>
                      <a:lnTo>
                        <a:pt x="9961" y="55644"/>
                      </a:lnTo>
                      <a:lnTo>
                        <a:pt x="0" y="55644"/>
                      </a:lnTo>
                      <a:lnTo>
                        <a:pt x="24387" y="0"/>
                      </a:lnTo>
                      <a:close/>
                      <a:moveTo>
                        <a:pt x="38470" y="33661"/>
                      </a:moveTo>
                      <a:lnTo>
                        <a:pt x="28852" y="11678"/>
                      </a:lnTo>
                      <a:lnTo>
                        <a:pt x="19235" y="33661"/>
                      </a:lnTo>
                      <a:lnTo>
                        <a:pt x="38470" y="33661"/>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82" name="Google Shape;382;p18"/>
                <p:cNvSpPr/>
                <p:nvPr/>
              </p:nvSpPr>
              <p:spPr>
                <a:xfrm>
                  <a:off x="6584835" y="807125"/>
                  <a:ext cx="50491" cy="57024"/>
                </a:xfrm>
                <a:custGeom>
                  <a:avLst/>
                  <a:gdLst/>
                  <a:ahLst/>
                  <a:cxnLst/>
                  <a:rect l="l" t="t" r="r" b="b"/>
                  <a:pathLst>
                    <a:path w="50491" h="57024" extrusionOk="0">
                      <a:moveTo>
                        <a:pt x="0" y="28852"/>
                      </a:moveTo>
                      <a:lnTo>
                        <a:pt x="0" y="28852"/>
                      </a:lnTo>
                      <a:cubicBezTo>
                        <a:pt x="0" y="13052"/>
                        <a:pt x="11678" y="0"/>
                        <a:pt x="28509" y="0"/>
                      </a:cubicBezTo>
                      <a:cubicBezTo>
                        <a:pt x="38813" y="0"/>
                        <a:pt x="44996" y="3435"/>
                        <a:pt x="50148" y="8587"/>
                      </a:cubicBezTo>
                      <a:lnTo>
                        <a:pt x="43966" y="15800"/>
                      </a:lnTo>
                      <a:cubicBezTo>
                        <a:pt x="39500" y="11678"/>
                        <a:pt x="34692" y="8931"/>
                        <a:pt x="28509" y="8931"/>
                      </a:cubicBezTo>
                      <a:cubicBezTo>
                        <a:pt x="17861" y="8931"/>
                        <a:pt x="10304" y="17518"/>
                        <a:pt x="10304" y="28509"/>
                      </a:cubicBezTo>
                      <a:lnTo>
                        <a:pt x="10304" y="28509"/>
                      </a:lnTo>
                      <a:cubicBezTo>
                        <a:pt x="10304" y="39500"/>
                        <a:pt x="17861" y="48087"/>
                        <a:pt x="28509" y="48087"/>
                      </a:cubicBezTo>
                      <a:cubicBezTo>
                        <a:pt x="35379" y="48087"/>
                        <a:pt x="39500" y="45340"/>
                        <a:pt x="44309" y="40874"/>
                      </a:cubicBezTo>
                      <a:lnTo>
                        <a:pt x="50492" y="47057"/>
                      </a:lnTo>
                      <a:cubicBezTo>
                        <a:pt x="44653" y="52896"/>
                        <a:pt x="38470" y="57018"/>
                        <a:pt x="28166" y="57018"/>
                      </a:cubicBezTo>
                      <a:cubicBezTo>
                        <a:pt x="12022" y="57361"/>
                        <a:pt x="0" y="44653"/>
                        <a:pt x="0" y="28852"/>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83" name="Google Shape;383;p18"/>
                <p:cNvSpPr/>
                <p:nvPr/>
              </p:nvSpPr>
              <p:spPr>
                <a:xfrm>
                  <a:off x="6653531" y="808155"/>
                  <a:ext cx="44995" cy="55300"/>
                </a:xfrm>
                <a:custGeom>
                  <a:avLst/>
                  <a:gdLst/>
                  <a:ahLst/>
                  <a:cxnLst/>
                  <a:rect l="l" t="t" r="r" b="b"/>
                  <a:pathLst>
                    <a:path w="44995" h="55300" extrusionOk="0">
                      <a:moveTo>
                        <a:pt x="17517" y="8930"/>
                      </a:moveTo>
                      <a:lnTo>
                        <a:pt x="0" y="8930"/>
                      </a:lnTo>
                      <a:lnTo>
                        <a:pt x="0" y="0"/>
                      </a:lnTo>
                      <a:lnTo>
                        <a:pt x="44996" y="0"/>
                      </a:lnTo>
                      <a:lnTo>
                        <a:pt x="44996" y="8930"/>
                      </a:lnTo>
                      <a:lnTo>
                        <a:pt x="27479" y="8930"/>
                      </a:lnTo>
                      <a:lnTo>
                        <a:pt x="27479" y="55300"/>
                      </a:lnTo>
                      <a:lnTo>
                        <a:pt x="17517" y="55300"/>
                      </a:lnTo>
                      <a:lnTo>
                        <a:pt x="17517" y="893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84" name="Google Shape;384;p18"/>
                <p:cNvSpPr/>
                <p:nvPr/>
              </p:nvSpPr>
              <p:spPr>
                <a:xfrm>
                  <a:off x="6125944" y="895056"/>
                  <a:ext cx="26104" cy="33661"/>
                </a:xfrm>
                <a:custGeom>
                  <a:avLst/>
                  <a:gdLst/>
                  <a:ahLst/>
                  <a:cxnLst/>
                  <a:rect l="l" t="t" r="r" b="b"/>
                  <a:pathLst>
                    <a:path w="26104" h="33661" extrusionOk="0">
                      <a:moveTo>
                        <a:pt x="0" y="0"/>
                      </a:moveTo>
                      <a:lnTo>
                        <a:pt x="13396" y="0"/>
                      </a:lnTo>
                      <a:cubicBezTo>
                        <a:pt x="21296" y="0"/>
                        <a:pt x="26104" y="4465"/>
                        <a:pt x="26104" y="11335"/>
                      </a:cubicBezTo>
                      <a:lnTo>
                        <a:pt x="26104" y="11335"/>
                      </a:lnTo>
                      <a:cubicBezTo>
                        <a:pt x="26104" y="18891"/>
                        <a:pt x="19922" y="22670"/>
                        <a:pt x="12709" y="22670"/>
                      </a:cubicBezTo>
                      <a:lnTo>
                        <a:pt x="6183" y="22670"/>
                      </a:lnTo>
                      <a:lnTo>
                        <a:pt x="6183" y="33661"/>
                      </a:lnTo>
                      <a:lnTo>
                        <a:pt x="343" y="33661"/>
                      </a:lnTo>
                      <a:lnTo>
                        <a:pt x="0" y="0"/>
                      </a:lnTo>
                      <a:lnTo>
                        <a:pt x="0" y="0"/>
                      </a:lnTo>
                      <a:close/>
                      <a:moveTo>
                        <a:pt x="13052" y="17518"/>
                      </a:moveTo>
                      <a:cubicBezTo>
                        <a:pt x="17517" y="17518"/>
                        <a:pt x="20265" y="15113"/>
                        <a:pt x="20265" y="11335"/>
                      </a:cubicBezTo>
                      <a:lnTo>
                        <a:pt x="20265" y="11335"/>
                      </a:lnTo>
                      <a:cubicBezTo>
                        <a:pt x="20265" y="7557"/>
                        <a:pt x="17517" y="5152"/>
                        <a:pt x="13052" y="5152"/>
                      </a:cubicBezTo>
                      <a:lnTo>
                        <a:pt x="6183" y="5152"/>
                      </a:lnTo>
                      <a:lnTo>
                        <a:pt x="6183" y="17174"/>
                      </a:lnTo>
                      <a:lnTo>
                        <a:pt x="13052" y="17518"/>
                      </a:lnTo>
                      <a:lnTo>
                        <a:pt x="13052" y="17518"/>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85" name="Google Shape;385;p18"/>
                <p:cNvSpPr/>
                <p:nvPr/>
              </p:nvSpPr>
              <p:spPr>
                <a:xfrm>
                  <a:off x="6159261" y="894712"/>
                  <a:ext cx="35035" cy="34004"/>
                </a:xfrm>
                <a:custGeom>
                  <a:avLst/>
                  <a:gdLst/>
                  <a:ahLst/>
                  <a:cxnLst/>
                  <a:rect l="l" t="t" r="r" b="b"/>
                  <a:pathLst>
                    <a:path w="35035" h="34004" extrusionOk="0">
                      <a:moveTo>
                        <a:pt x="14770" y="0"/>
                      </a:moveTo>
                      <a:lnTo>
                        <a:pt x="20265" y="0"/>
                      </a:lnTo>
                      <a:lnTo>
                        <a:pt x="35035" y="34005"/>
                      </a:lnTo>
                      <a:lnTo>
                        <a:pt x="28853" y="34005"/>
                      </a:lnTo>
                      <a:lnTo>
                        <a:pt x="25418" y="25761"/>
                      </a:lnTo>
                      <a:lnTo>
                        <a:pt x="9618" y="25761"/>
                      </a:lnTo>
                      <a:lnTo>
                        <a:pt x="6183" y="34005"/>
                      </a:lnTo>
                      <a:lnTo>
                        <a:pt x="0" y="34005"/>
                      </a:lnTo>
                      <a:lnTo>
                        <a:pt x="14770" y="0"/>
                      </a:lnTo>
                      <a:close/>
                      <a:moveTo>
                        <a:pt x="23357" y="20609"/>
                      </a:moveTo>
                      <a:lnTo>
                        <a:pt x="17518" y="7213"/>
                      </a:lnTo>
                      <a:lnTo>
                        <a:pt x="11678" y="20609"/>
                      </a:lnTo>
                      <a:lnTo>
                        <a:pt x="23357" y="20609"/>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86" name="Google Shape;386;p18"/>
                <p:cNvSpPr/>
                <p:nvPr/>
              </p:nvSpPr>
              <p:spPr>
                <a:xfrm>
                  <a:off x="6207349" y="895056"/>
                  <a:ext cx="28509" cy="33661"/>
                </a:xfrm>
                <a:custGeom>
                  <a:avLst/>
                  <a:gdLst/>
                  <a:ahLst/>
                  <a:cxnLst/>
                  <a:rect l="l" t="t" r="r" b="b"/>
                  <a:pathLst>
                    <a:path w="28509" h="33661" extrusionOk="0">
                      <a:moveTo>
                        <a:pt x="0" y="0"/>
                      </a:moveTo>
                      <a:lnTo>
                        <a:pt x="15113" y="0"/>
                      </a:lnTo>
                      <a:cubicBezTo>
                        <a:pt x="19235" y="0"/>
                        <a:pt x="22670" y="1374"/>
                        <a:pt x="24731" y="3435"/>
                      </a:cubicBezTo>
                      <a:cubicBezTo>
                        <a:pt x="26448" y="5152"/>
                        <a:pt x="27479" y="7900"/>
                        <a:pt x="27479" y="10648"/>
                      </a:cubicBezTo>
                      <a:lnTo>
                        <a:pt x="27479" y="10648"/>
                      </a:lnTo>
                      <a:cubicBezTo>
                        <a:pt x="27479" y="16144"/>
                        <a:pt x="24044" y="19578"/>
                        <a:pt x="19578" y="20952"/>
                      </a:cubicBezTo>
                      <a:lnTo>
                        <a:pt x="28509" y="33661"/>
                      </a:lnTo>
                      <a:lnTo>
                        <a:pt x="21639" y="33661"/>
                      </a:lnTo>
                      <a:lnTo>
                        <a:pt x="13396" y="21983"/>
                      </a:lnTo>
                      <a:lnTo>
                        <a:pt x="5839" y="21983"/>
                      </a:lnTo>
                      <a:lnTo>
                        <a:pt x="5839" y="33661"/>
                      </a:lnTo>
                      <a:lnTo>
                        <a:pt x="0" y="33661"/>
                      </a:lnTo>
                      <a:lnTo>
                        <a:pt x="0" y="0"/>
                      </a:lnTo>
                      <a:lnTo>
                        <a:pt x="0" y="0"/>
                      </a:lnTo>
                      <a:close/>
                      <a:moveTo>
                        <a:pt x="14426" y="16487"/>
                      </a:moveTo>
                      <a:cubicBezTo>
                        <a:pt x="18548" y="16487"/>
                        <a:pt x="21296" y="14426"/>
                        <a:pt x="21296" y="10991"/>
                      </a:cubicBezTo>
                      <a:lnTo>
                        <a:pt x="21296" y="10991"/>
                      </a:lnTo>
                      <a:cubicBezTo>
                        <a:pt x="21296" y="7213"/>
                        <a:pt x="18548" y="5496"/>
                        <a:pt x="14426" y="5496"/>
                      </a:cubicBezTo>
                      <a:lnTo>
                        <a:pt x="5839" y="5496"/>
                      </a:lnTo>
                      <a:lnTo>
                        <a:pt x="5839" y="16831"/>
                      </a:lnTo>
                      <a:lnTo>
                        <a:pt x="14426" y="16487"/>
                      </a:lnTo>
                      <a:lnTo>
                        <a:pt x="14426" y="16487"/>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87" name="Google Shape;387;p18"/>
                <p:cNvSpPr/>
                <p:nvPr/>
              </p:nvSpPr>
              <p:spPr>
                <a:xfrm>
                  <a:off x="6246849" y="895056"/>
                  <a:ext cx="27478" cy="33661"/>
                </a:xfrm>
                <a:custGeom>
                  <a:avLst/>
                  <a:gdLst/>
                  <a:ahLst/>
                  <a:cxnLst/>
                  <a:rect l="l" t="t" r="r" b="b"/>
                  <a:pathLst>
                    <a:path w="27478" h="33661" extrusionOk="0">
                      <a:moveTo>
                        <a:pt x="10648" y="5496"/>
                      </a:moveTo>
                      <a:lnTo>
                        <a:pt x="0" y="5496"/>
                      </a:lnTo>
                      <a:lnTo>
                        <a:pt x="0" y="0"/>
                      </a:lnTo>
                      <a:lnTo>
                        <a:pt x="27479" y="0"/>
                      </a:lnTo>
                      <a:lnTo>
                        <a:pt x="27479" y="5496"/>
                      </a:lnTo>
                      <a:lnTo>
                        <a:pt x="16831" y="5496"/>
                      </a:lnTo>
                      <a:lnTo>
                        <a:pt x="16831" y="33661"/>
                      </a:lnTo>
                      <a:lnTo>
                        <a:pt x="10991" y="33661"/>
                      </a:lnTo>
                      <a:lnTo>
                        <a:pt x="10991" y="5496"/>
                      </a:lnTo>
                      <a:lnTo>
                        <a:pt x="10648" y="5496"/>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88" name="Google Shape;388;p18"/>
                <p:cNvSpPr/>
                <p:nvPr/>
              </p:nvSpPr>
              <p:spPr>
                <a:xfrm>
                  <a:off x="6287380" y="895056"/>
                  <a:ext cx="29539" cy="33661"/>
                </a:xfrm>
                <a:custGeom>
                  <a:avLst/>
                  <a:gdLst/>
                  <a:ahLst/>
                  <a:cxnLst/>
                  <a:rect l="l" t="t" r="r" b="b"/>
                  <a:pathLst>
                    <a:path w="29539" h="33661" extrusionOk="0">
                      <a:moveTo>
                        <a:pt x="0" y="0"/>
                      </a:moveTo>
                      <a:lnTo>
                        <a:pt x="5496" y="0"/>
                      </a:lnTo>
                      <a:lnTo>
                        <a:pt x="23700" y="23357"/>
                      </a:lnTo>
                      <a:lnTo>
                        <a:pt x="23700" y="0"/>
                      </a:lnTo>
                      <a:lnTo>
                        <a:pt x="29539" y="0"/>
                      </a:lnTo>
                      <a:lnTo>
                        <a:pt x="29539" y="33661"/>
                      </a:lnTo>
                      <a:lnTo>
                        <a:pt x="24730" y="33661"/>
                      </a:lnTo>
                      <a:lnTo>
                        <a:pt x="6183" y="9617"/>
                      </a:lnTo>
                      <a:lnTo>
                        <a:pt x="6183" y="33661"/>
                      </a:lnTo>
                      <a:lnTo>
                        <a:pt x="343" y="33661"/>
                      </a:lnTo>
                      <a:lnTo>
                        <a:pt x="0" y="0"/>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89" name="Google Shape;389;p18"/>
                <p:cNvSpPr/>
                <p:nvPr/>
              </p:nvSpPr>
              <p:spPr>
                <a:xfrm>
                  <a:off x="6332719" y="895056"/>
                  <a:ext cx="25417" cy="32974"/>
                </a:xfrm>
                <a:custGeom>
                  <a:avLst/>
                  <a:gdLst/>
                  <a:ahLst/>
                  <a:cxnLst/>
                  <a:rect l="l" t="t" r="r" b="b"/>
                  <a:pathLst>
                    <a:path w="25417" h="32974" extrusionOk="0">
                      <a:moveTo>
                        <a:pt x="0" y="0"/>
                      </a:moveTo>
                      <a:lnTo>
                        <a:pt x="25074" y="0"/>
                      </a:lnTo>
                      <a:lnTo>
                        <a:pt x="25074" y="5152"/>
                      </a:lnTo>
                      <a:lnTo>
                        <a:pt x="6183" y="5152"/>
                      </a:lnTo>
                      <a:lnTo>
                        <a:pt x="6183" y="13739"/>
                      </a:lnTo>
                      <a:lnTo>
                        <a:pt x="23013" y="13739"/>
                      </a:lnTo>
                      <a:lnTo>
                        <a:pt x="23013" y="18891"/>
                      </a:lnTo>
                      <a:lnTo>
                        <a:pt x="6183" y="18891"/>
                      </a:lnTo>
                      <a:lnTo>
                        <a:pt x="6183" y="27822"/>
                      </a:lnTo>
                      <a:lnTo>
                        <a:pt x="25418" y="27822"/>
                      </a:lnTo>
                      <a:lnTo>
                        <a:pt x="25418" y="32974"/>
                      </a:lnTo>
                      <a:lnTo>
                        <a:pt x="344" y="32974"/>
                      </a:lnTo>
                      <a:lnTo>
                        <a:pt x="0" y="0"/>
                      </a:lnTo>
                      <a:lnTo>
                        <a:pt x="0" y="0"/>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90" name="Google Shape;390;p18"/>
                <p:cNvSpPr/>
                <p:nvPr/>
              </p:nvSpPr>
              <p:spPr>
                <a:xfrm>
                  <a:off x="6372220" y="895056"/>
                  <a:ext cx="28509" cy="33661"/>
                </a:xfrm>
                <a:custGeom>
                  <a:avLst/>
                  <a:gdLst/>
                  <a:ahLst/>
                  <a:cxnLst/>
                  <a:rect l="l" t="t" r="r" b="b"/>
                  <a:pathLst>
                    <a:path w="28509" h="33661" extrusionOk="0">
                      <a:moveTo>
                        <a:pt x="0" y="0"/>
                      </a:moveTo>
                      <a:lnTo>
                        <a:pt x="15113" y="0"/>
                      </a:lnTo>
                      <a:cubicBezTo>
                        <a:pt x="19235" y="0"/>
                        <a:pt x="22670" y="1374"/>
                        <a:pt x="24731" y="3435"/>
                      </a:cubicBezTo>
                      <a:cubicBezTo>
                        <a:pt x="26448" y="5152"/>
                        <a:pt x="27479" y="7900"/>
                        <a:pt x="27479" y="10648"/>
                      </a:cubicBezTo>
                      <a:lnTo>
                        <a:pt x="27479" y="10648"/>
                      </a:lnTo>
                      <a:cubicBezTo>
                        <a:pt x="27479" y="16144"/>
                        <a:pt x="24044" y="19578"/>
                        <a:pt x="19578" y="20952"/>
                      </a:cubicBezTo>
                      <a:lnTo>
                        <a:pt x="28509" y="33661"/>
                      </a:lnTo>
                      <a:lnTo>
                        <a:pt x="21639" y="33661"/>
                      </a:lnTo>
                      <a:lnTo>
                        <a:pt x="13396" y="21983"/>
                      </a:lnTo>
                      <a:lnTo>
                        <a:pt x="5839" y="21983"/>
                      </a:lnTo>
                      <a:lnTo>
                        <a:pt x="5839" y="33661"/>
                      </a:lnTo>
                      <a:lnTo>
                        <a:pt x="0" y="33661"/>
                      </a:lnTo>
                      <a:lnTo>
                        <a:pt x="0" y="0"/>
                      </a:lnTo>
                      <a:lnTo>
                        <a:pt x="0" y="0"/>
                      </a:lnTo>
                      <a:close/>
                      <a:moveTo>
                        <a:pt x="14426" y="16487"/>
                      </a:moveTo>
                      <a:cubicBezTo>
                        <a:pt x="18548" y="16487"/>
                        <a:pt x="21296" y="14426"/>
                        <a:pt x="21296" y="10991"/>
                      </a:cubicBezTo>
                      <a:lnTo>
                        <a:pt x="21296" y="10991"/>
                      </a:lnTo>
                      <a:cubicBezTo>
                        <a:pt x="21296" y="7213"/>
                        <a:pt x="18548" y="5496"/>
                        <a:pt x="14426" y="5496"/>
                      </a:cubicBezTo>
                      <a:lnTo>
                        <a:pt x="5839" y="5496"/>
                      </a:lnTo>
                      <a:lnTo>
                        <a:pt x="5839" y="16831"/>
                      </a:lnTo>
                      <a:lnTo>
                        <a:pt x="14426" y="16487"/>
                      </a:lnTo>
                      <a:lnTo>
                        <a:pt x="14426" y="16487"/>
                      </a:ln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91" name="Google Shape;391;p18"/>
                <p:cNvSpPr/>
                <p:nvPr/>
              </p:nvSpPr>
              <p:spPr>
                <a:xfrm>
                  <a:off x="6411720" y="895399"/>
                  <a:ext cx="25417" cy="34348"/>
                </a:xfrm>
                <a:custGeom>
                  <a:avLst/>
                  <a:gdLst/>
                  <a:ahLst/>
                  <a:cxnLst/>
                  <a:rect l="l" t="t" r="r" b="b"/>
                  <a:pathLst>
                    <a:path w="25417" h="34348" extrusionOk="0">
                      <a:moveTo>
                        <a:pt x="0" y="28509"/>
                      </a:moveTo>
                      <a:lnTo>
                        <a:pt x="3435" y="24387"/>
                      </a:lnTo>
                      <a:cubicBezTo>
                        <a:pt x="6526" y="27135"/>
                        <a:pt x="9961" y="28852"/>
                        <a:pt x="14083" y="28852"/>
                      </a:cubicBezTo>
                      <a:cubicBezTo>
                        <a:pt x="17861" y="28852"/>
                        <a:pt x="19922" y="27135"/>
                        <a:pt x="19922" y="24731"/>
                      </a:cubicBezTo>
                      <a:lnTo>
                        <a:pt x="19922" y="24731"/>
                      </a:lnTo>
                      <a:cubicBezTo>
                        <a:pt x="19922" y="22326"/>
                        <a:pt x="18548" y="20952"/>
                        <a:pt x="12365" y="19578"/>
                      </a:cubicBezTo>
                      <a:cubicBezTo>
                        <a:pt x="5152" y="17861"/>
                        <a:pt x="1031" y="15800"/>
                        <a:pt x="1031" y="9617"/>
                      </a:cubicBezTo>
                      <a:lnTo>
                        <a:pt x="1031" y="9617"/>
                      </a:lnTo>
                      <a:cubicBezTo>
                        <a:pt x="1031" y="3778"/>
                        <a:pt x="5839" y="0"/>
                        <a:pt x="12365" y="0"/>
                      </a:cubicBezTo>
                      <a:cubicBezTo>
                        <a:pt x="17174" y="0"/>
                        <a:pt x="21296" y="1374"/>
                        <a:pt x="24731" y="4122"/>
                      </a:cubicBezTo>
                      <a:lnTo>
                        <a:pt x="21639" y="8587"/>
                      </a:lnTo>
                      <a:cubicBezTo>
                        <a:pt x="18548" y="6183"/>
                        <a:pt x="15457" y="5152"/>
                        <a:pt x="12365" y="5152"/>
                      </a:cubicBezTo>
                      <a:cubicBezTo>
                        <a:pt x="8931" y="5152"/>
                        <a:pt x="6870" y="6870"/>
                        <a:pt x="6870" y="9274"/>
                      </a:cubicBezTo>
                      <a:lnTo>
                        <a:pt x="6870" y="9274"/>
                      </a:lnTo>
                      <a:cubicBezTo>
                        <a:pt x="6870" y="12022"/>
                        <a:pt x="8244" y="13052"/>
                        <a:pt x="14770" y="14426"/>
                      </a:cubicBezTo>
                      <a:cubicBezTo>
                        <a:pt x="21983" y="16144"/>
                        <a:pt x="25418" y="18548"/>
                        <a:pt x="25418" y="24387"/>
                      </a:cubicBezTo>
                      <a:lnTo>
                        <a:pt x="25418" y="24387"/>
                      </a:lnTo>
                      <a:cubicBezTo>
                        <a:pt x="25418" y="30570"/>
                        <a:pt x="20609" y="34348"/>
                        <a:pt x="13396" y="34348"/>
                      </a:cubicBezTo>
                      <a:cubicBezTo>
                        <a:pt x="8931" y="33661"/>
                        <a:pt x="4122" y="31944"/>
                        <a:pt x="0" y="28509"/>
                      </a:cubicBezTo>
                      <a:close/>
                    </a:path>
                  </a:pathLst>
                </a:custGeom>
                <a:solidFill>
                  <a:schemeClr val="lt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hoto 4">
  <p:cSld name="Photo 4">
    <p:bg>
      <p:bgPr>
        <a:solidFill>
          <a:srgbClr val="FFC000"/>
        </a:solidFill>
        <a:effectLst/>
      </p:bgPr>
    </p:bg>
    <p:spTree>
      <p:nvGrpSpPr>
        <p:cNvPr id="1" name="Shape 392"/>
        <p:cNvGrpSpPr/>
        <p:nvPr/>
      </p:nvGrpSpPr>
      <p:grpSpPr>
        <a:xfrm>
          <a:off x="0" y="0"/>
          <a:ext cx="0" cy="0"/>
          <a:chOff x="0" y="0"/>
          <a:chExt cx="0" cy="0"/>
        </a:xfrm>
      </p:grpSpPr>
      <p:sp>
        <p:nvSpPr>
          <p:cNvPr id="393" name="Google Shape;393;p19"/>
          <p:cNvSpPr/>
          <p:nvPr/>
        </p:nvSpPr>
        <p:spPr>
          <a:xfrm>
            <a:off x="289" y="1160723"/>
            <a:ext cx="8229022" cy="4325678"/>
          </a:xfrm>
          <a:custGeom>
            <a:avLst/>
            <a:gdLst/>
            <a:ahLst/>
            <a:cxnLst/>
            <a:rect l="l" t="t" r="r" b="b"/>
            <a:pathLst>
              <a:path w="20104100" h="3204210" extrusionOk="0">
                <a:moveTo>
                  <a:pt x="20104099" y="0"/>
                </a:moveTo>
                <a:lnTo>
                  <a:pt x="0" y="0"/>
                </a:lnTo>
                <a:lnTo>
                  <a:pt x="0" y="3204090"/>
                </a:lnTo>
                <a:lnTo>
                  <a:pt x="20104099" y="3204090"/>
                </a:lnTo>
                <a:lnTo>
                  <a:pt x="20104099"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8A8A8A"/>
              </a:buClr>
              <a:buSzPts val="637"/>
              <a:buFont typeface="Arial"/>
              <a:buNone/>
            </a:pPr>
            <a:endParaRPr sz="430" b="0" i="0" u="none" strike="noStrike" cap="none" dirty="0">
              <a:solidFill>
                <a:srgbClr val="8A8A8A"/>
              </a:solidFill>
              <a:latin typeface="Quattrocento Sans"/>
              <a:ea typeface="Quattrocento Sans"/>
              <a:cs typeface="Quattrocento Sans"/>
              <a:sym typeface="Quattrocento Sans"/>
            </a:endParaRPr>
          </a:p>
        </p:txBody>
      </p:sp>
      <p:pic>
        <p:nvPicPr>
          <p:cNvPr id="394" name="Google Shape;394;p19"/>
          <p:cNvPicPr preferRelativeResize="0"/>
          <p:nvPr/>
        </p:nvPicPr>
        <p:blipFill rotWithShape="1">
          <a:blip r:embed="rId2">
            <a:alphaModFix/>
          </a:blip>
          <a:srcRect/>
          <a:stretch/>
        </p:blipFill>
        <p:spPr>
          <a:xfrm>
            <a:off x="370709" y="417993"/>
            <a:ext cx="1552008" cy="742730"/>
          </a:xfrm>
          <a:prstGeom prst="rect">
            <a:avLst/>
          </a:prstGeom>
          <a:noFill/>
          <a:ln>
            <a:noFill/>
          </a:ln>
        </p:spPr>
      </p:pic>
      <p:grpSp>
        <p:nvGrpSpPr>
          <p:cNvPr id="395" name="Google Shape;395;p19"/>
          <p:cNvGrpSpPr/>
          <p:nvPr/>
        </p:nvGrpSpPr>
        <p:grpSpPr>
          <a:xfrm>
            <a:off x="5278717" y="516537"/>
            <a:ext cx="2590226" cy="475194"/>
            <a:chOff x="5865241" y="484252"/>
            <a:chExt cx="2878029" cy="445495"/>
          </a:xfrm>
        </p:grpSpPr>
        <p:grpSp>
          <p:nvGrpSpPr>
            <p:cNvPr id="396" name="Google Shape;396;p19"/>
            <p:cNvGrpSpPr/>
            <p:nvPr/>
          </p:nvGrpSpPr>
          <p:grpSpPr>
            <a:xfrm>
              <a:off x="6823211" y="484252"/>
              <a:ext cx="680435" cy="436908"/>
              <a:chOff x="6823211" y="484252"/>
              <a:chExt cx="680435" cy="436908"/>
            </a:xfrm>
          </p:grpSpPr>
          <p:sp>
            <p:nvSpPr>
              <p:cNvPr id="397" name="Google Shape;397;p19"/>
              <p:cNvSpPr/>
              <p:nvPr/>
            </p:nvSpPr>
            <p:spPr>
              <a:xfrm>
                <a:off x="6998386" y="484252"/>
                <a:ext cx="329398" cy="312567"/>
              </a:xfrm>
              <a:custGeom>
                <a:avLst/>
                <a:gdLst/>
                <a:ahLst/>
                <a:cxnLst/>
                <a:rect l="l" t="t" r="r" b="b"/>
                <a:pathLst>
                  <a:path w="329398" h="312567" extrusionOk="0">
                    <a:moveTo>
                      <a:pt x="288181" y="305355"/>
                    </a:moveTo>
                    <a:lnTo>
                      <a:pt x="267915" y="227728"/>
                    </a:lnTo>
                    <a:cubicBezTo>
                      <a:pt x="275128" y="222576"/>
                      <a:pt x="282341" y="217424"/>
                      <a:pt x="288868" y="211241"/>
                    </a:cubicBezTo>
                    <a:lnTo>
                      <a:pt x="284059" y="206089"/>
                    </a:lnTo>
                    <a:lnTo>
                      <a:pt x="278563" y="210897"/>
                    </a:lnTo>
                    <a:lnTo>
                      <a:pt x="236315" y="93083"/>
                    </a:lnTo>
                    <a:lnTo>
                      <a:pt x="221889" y="96518"/>
                    </a:lnTo>
                    <a:lnTo>
                      <a:pt x="222919" y="22670"/>
                    </a:lnTo>
                    <a:lnTo>
                      <a:pt x="177580" y="0"/>
                    </a:lnTo>
                    <a:lnTo>
                      <a:pt x="159375" y="32631"/>
                    </a:lnTo>
                    <a:lnTo>
                      <a:pt x="138766" y="29196"/>
                    </a:lnTo>
                    <a:lnTo>
                      <a:pt x="122279" y="60796"/>
                    </a:lnTo>
                    <a:lnTo>
                      <a:pt x="120905" y="53927"/>
                    </a:lnTo>
                    <a:lnTo>
                      <a:pt x="88618" y="44309"/>
                    </a:lnTo>
                    <a:lnTo>
                      <a:pt x="41561" y="75566"/>
                    </a:lnTo>
                    <a:lnTo>
                      <a:pt x="56674" y="190976"/>
                    </a:lnTo>
                    <a:lnTo>
                      <a:pt x="51179" y="196128"/>
                    </a:lnTo>
                    <a:cubicBezTo>
                      <a:pt x="55644" y="200937"/>
                      <a:pt x="60109" y="205058"/>
                      <a:pt x="64574" y="209524"/>
                    </a:cubicBezTo>
                    <a:lnTo>
                      <a:pt x="47400" y="306042"/>
                    </a:lnTo>
                    <a:lnTo>
                      <a:pt x="0" y="306042"/>
                    </a:lnTo>
                    <a:lnTo>
                      <a:pt x="0" y="312568"/>
                    </a:lnTo>
                    <a:lnTo>
                      <a:pt x="72474" y="312568"/>
                    </a:lnTo>
                    <a:cubicBezTo>
                      <a:pt x="72474" y="311538"/>
                      <a:pt x="72131" y="310507"/>
                      <a:pt x="72131" y="309477"/>
                    </a:cubicBezTo>
                    <a:cubicBezTo>
                      <a:pt x="72131" y="300546"/>
                      <a:pt x="75566" y="292303"/>
                      <a:pt x="81405" y="284746"/>
                    </a:cubicBezTo>
                    <a:lnTo>
                      <a:pt x="88618" y="228759"/>
                    </a:lnTo>
                    <a:cubicBezTo>
                      <a:pt x="93427" y="231506"/>
                      <a:pt x="97892" y="233911"/>
                      <a:pt x="102701" y="236315"/>
                    </a:cubicBezTo>
                    <a:lnTo>
                      <a:pt x="99266" y="269289"/>
                    </a:lnTo>
                    <a:cubicBezTo>
                      <a:pt x="101327" y="267915"/>
                      <a:pt x="103731" y="266541"/>
                      <a:pt x="106136" y="265168"/>
                    </a:cubicBezTo>
                    <a:lnTo>
                      <a:pt x="108883" y="239063"/>
                    </a:lnTo>
                    <a:cubicBezTo>
                      <a:pt x="113692" y="240780"/>
                      <a:pt x="118157" y="242841"/>
                      <a:pt x="123310" y="244215"/>
                    </a:cubicBezTo>
                    <a:lnTo>
                      <a:pt x="121936" y="258298"/>
                    </a:lnTo>
                    <a:cubicBezTo>
                      <a:pt x="123997" y="257611"/>
                      <a:pt x="126401" y="256924"/>
                      <a:pt x="128462" y="256237"/>
                    </a:cubicBezTo>
                    <a:lnTo>
                      <a:pt x="129492" y="245933"/>
                    </a:lnTo>
                    <a:cubicBezTo>
                      <a:pt x="139110" y="248337"/>
                      <a:pt x="148727" y="250054"/>
                      <a:pt x="158688" y="251085"/>
                    </a:cubicBezTo>
                    <a:cubicBezTo>
                      <a:pt x="162810" y="250741"/>
                      <a:pt x="166932" y="250741"/>
                      <a:pt x="171054" y="250741"/>
                    </a:cubicBezTo>
                    <a:cubicBezTo>
                      <a:pt x="178954" y="250741"/>
                      <a:pt x="186854" y="251428"/>
                      <a:pt x="194410" y="252459"/>
                    </a:cubicBezTo>
                    <a:cubicBezTo>
                      <a:pt x="199219" y="252115"/>
                      <a:pt x="203684" y="251772"/>
                      <a:pt x="208493" y="251428"/>
                    </a:cubicBezTo>
                    <a:lnTo>
                      <a:pt x="209180" y="255550"/>
                    </a:lnTo>
                    <a:cubicBezTo>
                      <a:pt x="211584" y="256237"/>
                      <a:pt x="213989" y="256924"/>
                      <a:pt x="216737" y="257611"/>
                    </a:cubicBezTo>
                    <a:lnTo>
                      <a:pt x="215363" y="250398"/>
                    </a:lnTo>
                    <a:cubicBezTo>
                      <a:pt x="219828" y="249367"/>
                      <a:pt x="223950" y="247994"/>
                      <a:pt x="228758" y="246620"/>
                    </a:cubicBezTo>
                    <a:lnTo>
                      <a:pt x="232537" y="263450"/>
                    </a:lnTo>
                    <a:cubicBezTo>
                      <a:pt x="235285" y="264824"/>
                      <a:pt x="238032" y="266198"/>
                      <a:pt x="240437" y="267572"/>
                    </a:cubicBezTo>
                    <a:lnTo>
                      <a:pt x="235285" y="244559"/>
                    </a:lnTo>
                    <a:cubicBezTo>
                      <a:pt x="239750" y="243528"/>
                      <a:pt x="243528" y="241811"/>
                      <a:pt x="247993" y="239750"/>
                    </a:cubicBezTo>
                    <a:lnTo>
                      <a:pt x="257954" y="281311"/>
                    </a:lnTo>
                    <a:cubicBezTo>
                      <a:pt x="265511" y="289555"/>
                      <a:pt x="269976" y="299172"/>
                      <a:pt x="269976" y="309133"/>
                    </a:cubicBezTo>
                    <a:cubicBezTo>
                      <a:pt x="269976" y="310164"/>
                      <a:pt x="269976" y="311194"/>
                      <a:pt x="269633" y="312224"/>
                    </a:cubicBezTo>
                    <a:lnTo>
                      <a:pt x="329399" y="312224"/>
                    </a:lnTo>
                    <a:lnTo>
                      <a:pt x="329399" y="305698"/>
                    </a:lnTo>
                    <a:lnTo>
                      <a:pt x="288181" y="305355"/>
                    </a:lnTo>
                    <a:lnTo>
                      <a:pt x="288181" y="305355"/>
                    </a:lnTo>
                    <a:close/>
                    <a:moveTo>
                      <a:pt x="180328" y="8587"/>
                    </a:moveTo>
                    <a:lnTo>
                      <a:pt x="216050" y="26792"/>
                    </a:lnTo>
                    <a:lnTo>
                      <a:pt x="215363" y="98236"/>
                    </a:lnTo>
                    <a:lnTo>
                      <a:pt x="200593" y="101670"/>
                    </a:lnTo>
                    <a:lnTo>
                      <a:pt x="189945" y="53583"/>
                    </a:lnTo>
                    <a:lnTo>
                      <a:pt x="177923" y="35379"/>
                    </a:lnTo>
                    <a:lnTo>
                      <a:pt x="165901" y="33661"/>
                    </a:lnTo>
                    <a:lnTo>
                      <a:pt x="180328" y="8587"/>
                    </a:lnTo>
                    <a:lnTo>
                      <a:pt x="180328" y="8587"/>
                    </a:lnTo>
                    <a:close/>
                    <a:moveTo>
                      <a:pt x="140827" y="40187"/>
                    </a:moveTo>
                    <a:lnTo>
                      <a:pt x="142545" y="36409"/>
                    </a:lnTo>
                    <a:lnTo>
                      <a:pt x="144606" y="36753"/>
                    </a:lnTo>
                    <a:lnTo>
                      <a:pt x="169336" y="40531"/>
                    </a:lnTo>
                    <a:lnTo>
                      <a:pt x="155253" y="142888"/>
                    </a:lnTo>
                    <a:lnTo>
                      <a:pt x="142201" y="140827"/>
                    </a:lnTo>
                    <a:lnTo>
                      <a:pt x="124684" y="71444"/>
                    </a:lnTo>
                    <a:lnTo>
                      <a:pt x="140827" y="40187"/>
                    </a:lnTo>
                    <a:lnTo>
                      <a:pt x="140827" y="40187"/>
                    </a:lnTo>
                    <a:close/>
                    <a:moveTo>
                      <a:pt x="115066" y="59079"/>
                    </a:moveTo>
                    <a:lnTo>
                      <a:pt x="134988" y="139110"/>
                    </a:lnTo>
                    <a:lnTo>
                      <a:pt x="110601" y="134645"/>
                    </a:lnTo>
                    <a:lnTo>
                      <a:pt x="94457" y="52896"/>
                    </a:lnTo>
                    <a:lnTo>
                      <a:pt x="115066" y="59079"/>
                    </a:lnTo>
                    <a:lnTo>
                      <a:pt x="115066" y="59079"/>
                    </a:lnTo>
                    <a:close/>
                    <a:moveTo>
                      <a:pt x="72474" y="305355"/>
                    </a:moveTo>
                    <a:lnTo>
                      <a:pt x="54270" y="305355"/>
                    </a:lnTo>
                    <a:lnTo>
                      <a:pt x="70414" y="214676"/>
                    </a:lnTo>
                    <a:cubicBezTo>
                      <a:pt x="74192" y="218111"/>
                      <a:pt x="77970" y="221202"/>
                      <a:pt x="82436" y="223950"/>
                    </a:cubicBezTo>
                    <a:lnTo>
                      <a:pt x="72474" y="305355"/>
                    </a:lnTo>
                    <a:lnTo>
                      <a:pt x="72474" y="305355"/>
                    </a:lnTo>
                    <a:close/>
                    <a:moveTo>
                      <a:pt x="88618" y="220172"/>
                    </a:moveTo>
                    <a:cubicBezTo>
                      <a:pt x="79687" y="213989"/>
                      <a:pt x="71100" y="206776"/>
                      <a:pt x="63544" y="198876"/>
                    </a:cubicBezTo>
                    <a:lnTo>
                      <a:pt x="48431" y="77970"/>
                    </a:lnTo>
                    <a:lnTo>
                      <a:pt x="87588" y="53240"/>
                    </a:lnTo>
                    <a:lnTo>
                      <a:pt x="103388" y="133958"/>
                    </a:lnTo>
                    <a:lnTo>
                      <a:pt x="89992" y="131553"/>
                    </a:lnTo>
                    <a:lnTo>
                      <a:pt x="88618" y="220172"/>
                    </a:lnTo>
                    <a:lnTo>
                      <a:pt x="88618" y="220172"/>
                    </a:lnTo>
                    <a:close/>
                    <a:moveTo>
                      <a:pt x="94457" y="223606"/>
                    </a:moveTo>
                    <a:lnTo>
                      <a:pt x="96175" y="139453"/>
                    </a:lnTo>
                    <a:lnTo>
                      <a:pt x="168306" y="152162"/>
                    </a:lnTo>
                    <a:lnTo>
                      <a:pt x="149414" y="242841"/>
                    </a:lnTo>
                    <a:cubicBezTo>
                      <a:pt x="130179" y="240093"/>
                      <a:pt x="111288" y="233911"/>
                      <a:pt x="94457" y="223606"/>
                    </a:cubicBezTo>
                    <a:close/>
                    <a:moveTo>
                      <a:pt x="181701" y="245246"/>
                    </a:moveTo>
                    <a:cubicBezTo>
                      <a:pt x="173458" y="245246"/>
                      <a:pt x="164527" y="245246"/>
                      <a:pt x="156284" y="243528"/>
                    </a:cubicBezTo>
                    <a:lnTo>
                      <a:pt x="174488" y="154223"/>
                    </a:lnTo>
                    <a:lnTo>
                      <a:pt x="182732" y="164528"/>
                    </a:lnTo>
                    <a:lnTo>
                      <a:pt x="181701" y="245246"/>
                    </a:lnTo>
                    <a:lnTo>
                      <a:pt x="181701" y="245246"/>
                    </a:lnTo>
                    <a:close/>
                    <a:moveTo>
                      <a:pt x="188228" y="245246"/>
                    </a:moveTo>
                    <a:lnTo>
                      <a:pt x="189601" y="161780"/>
                    </a:lnTo>
                    <a:lnTo>
                      <a:pt x="176206" y="146323"/>
                    </a:lnTo>
                    <a:lnTo>
                      <a:pt x="161780" y="143919"/>
                    </a:lnTo>
                    <a:lnTo>
                      <a:pt x="175519" y="42935"/>
                    </a:lnTo>
                    <a:lnTo>
                      <a:pt x="183762" y="56331"/>
                    </a:lnTo>
                    <a:lnTo>
                      <a:pt x="193380" y="103044"/>
                    </a:lnTo>
                    <a:lnTo>
                      <a:pt x="184106" y="105449"/>
                    </a:lnTo>
                    <a:lnTo>
                      <a:pt x="206089" y="243872"/>
                    </a:lnTo>
                    <a:cubicBezTo>
                      <a:pt x="200249" y="244902"/>
                      <a:pt x="194410" y="245589"/>
                      <a:pt x="188228" y="245246"/>
                    </a:cubicBezTo>
                    <a:lnTo>
                      <a:pt x="188228" y="245246"/>
                    </a:lnTo>
                    <a:close/>
                    <a:moveTo>
                      <a:pt x="212958" y="242841"/>
                    </a:moveTo>
                    <a:lnTo>
                      <a:pt x="192006" y="110601"/>
                    </a:lnTo>
                    <a:lnTo>
                      <a:pt x="232537" y="101327"/>
                    </a:lnTo>
                    <a:lnTo>
                      <a:pt x="273411" y="215019"/>
                    </a:lnTo>
                    <a:cubicBezTo>
                      <a:pt x="255894" y="228759"/>
                      <a:pt x="235285" y="239063"/>
                      <a:pt x="212958" y="242841"/>
                    </a:cubicBezTo>
                    <a:lnTo>
                      <a:pt x="212958" y="242841"/>
                    </a:lnTo>
                    <a:close/>
                    <a:moveTo>
                      <a:pt x="271007" y="305355"/>
                    </a:moveTo>
                    <a:lnTo>
                      <a:pt x="253833" y="235972"/>
                    </a:lnTo>
                    <a:cubicBezTo>
                      <a:pt x="256580" y="234598"/>
                      <a:pt x="259328" y="233224"/>
                      <a:pt x="262076" y="231163"/>
                    </a:cubicBezTo>
                    <a:lnTo>
                      <a:pt x="280967" y="305011"/>
                    </a:lnTo>
                    <a:lnTo>
                      <a:pt x="271007" y="305011"/>
                    </a:lnTo>
                    <a:lnTo>
                      <a:pt x="271007" y="305355"/>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398" name="Google Shape;398;p19"/>
              <p:cNvSpPr/>
              <p:nvPr/>
            </p:nvSpPr>
            <p:spPr>
              <a:xfrm>
                <a:off x="7053686" y="501426"/>
                <a:ext cx="200249" cy="188914"/>
              </a:xfrm>
              <a:custGeom>
                <a:avLst/>
                <a:gdLst/>
                <a:ahLst/>
                <a:cxnLst/>
                <a:rect l="l" t="t" r="r" b="b"/>
                <a:pathLst>
                  <a:path w="200249" h="188914" extrusionOk="0">
                    <a:moveTo>
                      <a:pt x="6526" y="74535"/>
                    </a:moveTo>
                    <a:lnTo>
                      <a:pt x="8244" y="90336"/>
                    </a:lnTo>
                    <a:lnTo>
                      <a:pt x="1717" y="91023"/>
                    </a:lnTo>
                    <a:lnTo>
                      <a:pt x="0" y="75222"/>
                    </a:lnTo>
                    <a:lnTo>
                      <a:pt x="6526" y="74535"/>
                    </a:lnTo>
                    <a:lnTo>
                      <a:pt x="6526" y="74535"/>
                    </a:lnTo>
                    <a:close/>
                    <a:moveTo>
                      <a:pt x="11678" y="105449"/>
                    </a:moveTo>
                    <a:lnTo>
                      <a:pt x="4809" y="106136"/>
                    </a:lnTo>
                    <a:lnTo>
                      <a:pt x="6870" y="120905"/>
                    </a:lnTo>
                    <a:lnTo>
                      <a:pt x="13396" y="120218"/>
                    </a:lnTo>
                    <a:lnTo>
                      <a:pt x="11678" y="105449"/>
                    </a:lnTo>
                    <a:lnTo>
                      <a:pt x="11678" y="105449"/>
                    </a:lnTo>
                    <a:close/>
                    <a:moveTo>
                      <a:pt x="34348" y="75566"/>
                    </a:moveTo>
                    <a:lnTo>
                      <a:pt x="32631" y="60796"/>
                    </a:lnTo>
                    <a:lnTo>
                      <a:pt x="26104" y="61483"/>
                    </a:lnTo>
                    <a:lnTo>
                      <a:pt x="27822" y="76253"/>
                    </a:lnTo>
                    <a:lnTo>
                      <a:pt x="34348" y="75566"/>
                    </a:lnTo>
                    <a:lnTo>
                      <a:pt x="34348" y="75566"/>
                    </a:lnTo>
                    <a:close/>
                    <a:moveTo>
                      <a:pt x="58048" y="53583"/>
                    </a:moveTo>
                    <a:lnTo>
                      <a:pt x="51522" y="54957"/>
                    </a:lnTo>
                    <a:lnTo>
                      <a:pt x="53240" y="65948"/>
                    </a:lnTo>
                    <a:lnTo>
                      <a:pt x="59766" y="64575"/>
                    </a:lnTo>
                    <a:lnTo>
                      <a:pt x="58048" y="53583"/>
                    </a:lnTo>
                    <a:lnTo>
                      <a:pt x="58048" y="53583"/>
                    </a:lnTo>
                    <a:close/>
                    <a:moveTo>
                      <a:pt x="140827" y="8931"/>
                    </a:moveTo>
                    <a:lnTo>
                      <a:pt x="134988" y="7557"/>
                    </a:lnTo>
                    <a:lnTo>
                      <a:pt x="133271" y="14770"/>
                    </a:lnTo>
                    <a:lnTo>
                      <a:pt x="139110" y="15800"/>
                    </a:lnTo>
                    <a:lnTo>
                      <a:pt x="140827" y="8931"/>
                    </a:lnTo>
                    <a:lnTo>
                      <a:pt x="140827" y="8931"/>
                    </a:lnTo>
                    <a:close/>
                    <a:moveTo>
                      <a:pt x="88275" y="44309"/>
                    </a:moveTo>
                    <a:lnTo>
                      <a:pt x="94457" y="29539"/>
                    </a:lnTo>
                    <a:lnTo>
                      <a:pt x="88275" y="27479"/>
                    </a:lnTo>
                    <a:lnTo>
                      <a:pt x="83466" y="42248"/>
                    </a:lnTo>
                    <a:lnTo>
                      <a:pt x="88275" y="44309"/>
                    </a:lnTo>
                    <a:lnTo>
                      <a:pt x="88275" y="44309"/>
                    </a:lnTo>
                    <a:close/>
                    <a:moveTo>
                      <a:pt x="154223" y="165558"/>
                    </a:moveTo>
                    <a:lnTo>
                      <a:pt x="156971" y="182732"/>
                    </a:lnTo>
                    <a:lnTo>
                      <a:pt x="163840" y="181358"/>
                    </a:lnTo>
                    <a:lnTo>
                      <a:pt x="160406" y="164871"/>
                    </a:lnTo>
                    <a:lnTo>
                      <a:pt x="154223" y="165558"/>
                    </a:lnTo>
                    <a:lnTo>
                      <a:pt x="154223" y="165558"/>
                    </a:lnTo>
                    <a:lnTo>
                      <a:pt x="154223" y="165558"/>
                    </a:lnTo>
                    <a:close/>
                    <a:moveTo>
                      <a:pt x="107166" y="34348"/>
                    </a:moveTo>
                    <a:lnTo>
                      <a:pt x="100640" y="32974"/>
                    </a:lnTo>
                    <a:lnTo>
                      <a:pt x="97892" y="47744"/>
                    </a:lnTo>
                    <a:lnTo>
                      <a:pt x="104418" y="48774"/>
                    </a:lnTo>
                    <a:lnTo>
                      <a:pt x="107166" y="34348"/>
                    </a:lnTo>
                    <a:lnTo>
                      <a:pt x="107166" y="34348"/>
                    </a:lnTo>
                    <a:lnTo>
                      <a:pt x="107166" y="34348"/>
                    </a:lnTo>
                    <a:close/>
                    <a:moveTo>
                      <a:pt x="131210" y="2061"/>
                    </a:moveTo>
                    <a:lnTo>
                      <a:pt x="125371" y="0"/>
                    </a:lnTo>
                    <a:lnTo>
                      <a:pt x="122623" y="8931"/>
                    </a:lnTo>
                    <a:lnTo>
                      <a:pt x="128462" y="12022"/>
                    </a:lnTo>
                    <a:lnTo>
                      <a:pt x="131210" y="2061"/>
                    </a:lnTo>
                    <a:lnTo>
                      <a:pt x="131210" y="2061"/>
                    </a:lnTo>
                    <a:lnTo>
                      <a:pt x="131210" y="2061"/>
                    </a:lnTo>
                    <a:close/>
                    <a:moveTo>
                      <a:pt x="168649" y="125714"/>
                    </a:moveTo>
                    <a:lnTo>
                      <a:pt x="162123" y="127088"/>
                    </a:lnTo>
                    <a:lnTo>
                      <a:pt x="166245" y="143575"/>
                    </a:lnTo>
                    <a:lnTo>
                      <a:pt x="172771" y="142545"/>
                    </a:lnTo>
                    <a:lnTo>
                      <a:pt x="168649" y="125714"/>
                    </a:lnTo>
                    <a:lnTo>
                      <a:pt x="168649" y="125714"/>
                    </a:lnTo>
                    <a:lnTo>
                      <a:pt x="168649" y="125714"/>
                    </a:lnTo>
                    <a:close/>
                    <a:moveTo>
                      <a:pt x="21639" y="83466"/>
                    </a:moveTo>
                    <a:lnTo>
                      <a:pt x="19578" y="66979"/>
                    </a:lnTo>
                    <a:lnTo>
                      <a:pt x="13052" y="67322"/>
                    </a:lnTo>
                    <a:lnTo>
                      <a:pt x="15113" y="84496"/>
                    </a:lnTo>
                    <a:lnTo>
                      <a:pt x="21639" y="83466"/>
                    </a:lnTo>
                    <a:lnTo>
                      <a:pt x="21639" y="83466"/>
                    </a:lnTo>
                    <a:close/>
                    <a:moveTo>
                      <a:pt x="171054" y="164871"/>
                    </a:moveTo>
                    <a:lnTo>
                      <a:pt x="173801" y="178610"/>
                    </a:lnTo>
                    <a:lnTo>
                      <a:pt x="180328" y="177236"/>
                    </a:lnTo>
                    <a:lnTo>
                      <a:pt x="177580" y="163497"/>
                    </a:lnTo>
                    <a:lnTo>
                      <a:pt x="171054" y="164871"/>
                    </a:lnTo>
                    <a:lnTo>
                      <a:pt x="171054" y="164871"/>
                    </a:lnTo>
                    <a:lnTo>
                      <a:pt x="171054" y="164871"/>
                    </a:lnTo>
                    <a:close/>
                    <a:moveTo>
                      <a:pt x="149071" y="98923"/>
                    </a:moveTo>
                    <a:lnTo>
                      <a:pt x="142201" y="99953"/>
                    </a:lnTo>
                    <a:lnTo>
                      <a:pt x="145636" y="114036"/>
                    </a:lnTo>
                    <a:lnTo>
                      <a:pt x="152162" y="113005"/>
                    </a:lnTo>
                    <a:lnTo>
                      <a:pt x="149071" y="98923"/>
                    </a:lnTo>
                    <a:lnTo>
                      <a:pt x="149071" y="98923"/>
                    </a:lnTo>
                    <a:lnTo>
                      <a:pt x="149071" y="98923"/>
                    </a:lnTo>
                    <a:close/>
                    <a:moveTo>
                      <a:pt x="154910" y="132927"/>
                    </a:moveTo>
                    <a:lnTo>
                      <a:pt x="148384" y="133614"/>
                    </a:lnTo>
                    <a:lnTo>
                      <a:pt x="150101" y="147353"/>
                    </a:lnTo>
                    <a:lnTo>
                      <a:pt x="156627" y="146667"/>
                    </a:lnTo>
                    <a:lnTo>
                      <a:pt x="154910" y="132927"/>
                    </a:lnTo>
                    <a:lnTo>
                      <a:pt x="154910" y="132927"/>
                    </a:lnTo>
                    <a:close/>
                    <a:moveTo>
                      <a:pt x="185480" y="120905"/>
                    </a:moveTo>
                    <a:lnTo>
                      <a:pt x="178610" y="121936"/>
                    </a:lnTo>
                    <a:lnTo>
                      <a:pt x="182732" y="137736"/>
                    </a:lnTo>
                    <a:lnTo>
                      <a:pt x="189258" y="136362"/>
                    </a:lnTo>
                    <a:lnTo>
                      <a:pt x="185480" y="120905"/>
                    </a:lnTo>
                    <a:lnTo>
                      <a:pt x="185480" y="120905"/>
                    </a:lnTo>
                    <a:lnTo>
                      <a:pt x="185480" y="120905"/>
                    </a:lnTo>
                    <a:close/>
                    <a:moveTo>
                      <a:pt x="172427" y="108540"/>
                    </a:moveTo>
                    <a:lnTo>
                      <a:pt x="168306" y="95488"/>
                    </a:lnTo>
                    <a:lnTo>
                      <a:pt x="161780" y="97205"/>
                    </a:lnTo>
                    <a:lnTo>
                      <a:pt x="165902" y="110258"/>
                    </a:lnTo>
                    <a:lnTo>
                      <a:pt x="172427" y="108540"/>
                    </a:lnTo>
                    <a:lnTo>
                      <a:pt x="172427" y="108540"/>
                    </a:lnTo>
                    <a:close/>
                    <a:moveTo>
                      <a:pt x="195098" y="158688"/>
                    </a:moveTo>
                    <a:lnTo>
                      <a:pt x="189258" y="161093"/>
                    </a:lnTo>
                    <a:lnTo>
                      <a:pt x="194067" y="172084"/>
                    </a:lnTo>
                    <a:lnTo>
                      <a:pt x="200250" y="169680"/>
                    </a:lnTo>
                    <a:lnTo>
                      <a:pt x="195098" y="158688"/>
                    </a:lnTo>
                    <a:lnTo>
                      <a:pt x="195098" y="158688"/>
                    </a:lnTo>
                    <a:lnTo>
                      <a:pt x="195098" y="158688"/>
                    </a:lnTo>
                    <a:close/>
                    <a:moveTo>
                      <a:pt x="22670" y="117127"/>
                    </a:moveTo>
                    <a:lnTo>
                      <a:pt x="29539" y="115753"/>
                    </a:lnTo>
                    <a:lnTo>
                      <a:pt x="25418" y="99953"/>
                    </a:lnTo>
                    <a:lnTo>
                      <a:pt x="18891" y="101327"/>
                    </a:lnTo>
                    <a:lnTo>
                      <a:pt x="22670" y="117127"/>
                    </a:lnTo>
                    <a:lnTo>
                      <a:pt x="22670" y="117127"/>
                    </a:lnTo>
                    <a:lnTo>
                      <a:pt x="22670" y="117127"/>
                    </a:lnTo>
                    <a:close/>
                    <a:moveTo>
                      <a:pt x="47400" y="188228"/>
                    </a:moveTo>
                    <a:lnTo>
                      <a:pt x="53927" y="188915"/>
                    </a:lnTo>
                    <a:lnTo>
                      <a:pt x="54957" y="173115"/>
                    </a:lnTo>
                    <a:lnTo>
                      <a:pt x="48087" y="172428"/>
                    </a:lnTo>
                    <a:lnTo>
                      <a:pt x="47400" y="188228"/>
                    </a:lnTo>
                    <a:lnTo>
                      <a:pt x="47400" y="188228"/>
                    </a:lnTo>
                    <a:lnTo>
                      <a:pt x="47400" y="188228"/>
                    </a:lnTo>
                    <a:close/>
                    <a:moveTo>
                      <a:pt x="80031" y="156284"/>
                    </a:moveTo>
                    <a:lnTo>
                      <a:pt x="86557" y="157314"/>
                    </a:lnTo>
                    <a:lnTo>
                      <a:pt x="89305" y="141858"/>
                    </a:lnTo>
                    <a:lnTo>
                      <a:pt x="82779" y="140484"/>
                    </a:lnTo>
                    <a:lnTo>
                      <a:pt x="80031" y="156284"/>
                    </a:lnTo>
                    <a:lnTo>
                      <a:pt x="80031" y="156284"/>
                    </a:lnTo>
                    <a:lnTo>
                      <a:pt x="80031" y="156284"/>
                    </a:lnTo>
                    <a:close/>
                    <a:moveTo>
                      <a:pt x="47400" y="153193"/>
                    </a:moveTo>
                    <a:lnTo>
                      <a:pt x="53927" y="153193"/>
                    </a:lnTo>
                    <a:lnTo>
                      <a:pt x="54957" y="133271"/>
                    </a:lnTo>
                    <a:lnTo>
                      <a:pt x="48087" y="133271"/>
                    </a:lnTo>
                    <a:lnTo>
                      <a:pt x="47400" y="153193"/>
                    </a:lnTo>
                    <a:lnTo>
                      <a:pt x="47400" y="153193"/>
                    </a:lnTo>
                    <a:lnTo>
                      <a:pt x="47400" y="153193"/>
                    </a:lnTo>
                    <a:close/>
                    <a:moveTo>
                      <a:pt x="63201" y="154567"/>
                    </a:moveTo>
                    <a:lnTo>
                      <a:pt x="69727" y="155254"/>
                    </a:lnTo>
                    <a:lnTo>
                      <a:pt x="71788" y="139453"/>
                    </a:lnTo>
                    <a:lnTo>
                      <a:pt x="65261" y="139110"/>
                    </a:lnTo>
                    <a:lnTo>
                      <a:pt x="63201" y="154567"/>
                    </a:lnTo>
                    <a:lnTo>
                      <a:pt x="63201" y="154567"/>
                    </a:lnTo>
                    <a:lnTo>
                      <a:pt x="63201" y="154567"/>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nvGrpSpPr>
              <p:cNvPr id="399" name="Google Shape;399;p19"/>
              <p:cNvGrpSpPr/>
              <p:nvPr/>
            </p:nvGrpSpPr>
            <p:grpSpPr>
              <a:xfrm>
                <a:off x="7070860" y="734307"/>
                <a:ext cx="197845" cy="116783"/>
                <a:chOff x="7070860" y="734307"/>
                <a:chExt cx="197845" cy="116783"/>
              </a:xfrm>
            </p:grpSpPr>
            <p:sp>
              <p:nvSpPr>
                <p:cNvPr id="400" name="Google Shape;400;p19"/>
                <p:cNvSpPr/>
                <p:nvPr/>
              </p:nvSpPr>
              <p:spPr>
                <a:xfrm>
                  <a:off x="7158792" y="776211"/>
                  <a:ext cx="25417" cy="31943"/>
                </a:xfrm>
                <a:custGeom>
                  <a:avLst/>
                  <a:gdLst/>
                  <a:ahLst/>
                  <a:cxnLst/>
                  <a:rect l="l" t="t" r="r" b="b"/>
                  <a:pathLst>
                    <a:path w="25417" h="31943" extrusionOk="0">
                      <a:moveTo>
                        <a:pt x="9274" y="0"/>
                      </a:moveTo>
                      <a:lnTo>
                        <a:pt x="0" y="0"/>
                      </a:lnTo>
                      <a:lnTo>
                        <a:pt x="0" y="31944"/>
                      </a:lnTo>
                      <a:lnTo>
                        <a:pt x="9274" y="31944"/>
                      </a:lnTo>
                      <a:cubicBezTo>
                        <a:pt x="19235" y="31944"/>
                        <a:pt x="25418" y="25418"/>
                        <a:pt x="25418" y="16144"/>
                      </a:cubicBezTo>
                      <a:lnTo>
                        <a:pt x="25418" y="16144"/>
                      </a:lnTo>
                      <a:cubicBezTo>
                        <a:pt x="25418" y="6870"/>
                        <a:pt x="18891" y="0"/>
                        <a:pt x="9274" y="0"/>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01" name="Google Shape;401;p19"/>
                <p:cNvSpPr/>
                <p:nvPr/>
              </p:nvSpPr>
              <p:spPr>
                <a:xfrm>
                  <a:off x="7070860" y="734307"/>
                  <a:ext cx="197845" cy="116783"/>
                </a:xfrm>
                <a:custGeom>
                  <a:avLst/>
                  <a:gdLst/>
                  <a:ahLst/>
                  <a:cxnLst/>
                  <a:rect l="l" t="t" r="r" b="b"/>
                  <a:pathLst>
                    <a:path w="197845" h="116783" extrusionOk="0">
                      <a:moveTo>
                        <a:pt x="98923" y="0"/>
                      </a:moveTo>
                      <a:cubicBezTo>
                        <a:pt x="44309" y="0"/>
                        <a:pt x="0" y="26104"/>
                        <a:pt x="0" y="58392"/>
                      </a:cubicBezTo>
                      <a:cubicBezTo>
                        <a:pt x="0" y="90679"/>
                        <a:pt x="44309" y="116784"/>
                        <a:pt x="98923" y="116784"/>
                      </a:cubicBezTo>
                      <a:cubicBezTo>
                        <a:pt x="153536" y="116784"/>
                        <a:pt x="197845" y="90679"/>
                        <a:pt x="197845" y="58392"/>
                      </a:cubicBezTo>
                      <a:cubicBezTo>
                        <a:pt x="197845" y="26104"/>
                        <a:pt x="153536" y="0"/>
                        <a:pt x="98923" y="0"/>
                      </a:cubicBezTo>
                      <a:close/>
                      <a:moveTo>
                        <a:pt x="51522" y="82092"/>
                      </a:moveTo>
                      <a:cubicBezTo>
                        <a:pt x="37783" y="82092"/>
                        <a:pt x="27822" y="71444"/>
                        <a:pt x="27822" y="58048"/>
                      </a:cubicBezTo>
                      <a:lnTo>
                        <a:pt x="27822" y="58048"/>
                      </a:lnTo>
                      <a:cubicBezTo>
                        <a:pt x="27822" y="44653"/>
                        <a:pt x="37783" y="34005"/>
                        <a:pt x="51866" y="34005"/>
                      </a:cubicBezTo>
                      <a:cubicBezTo>
                        <a:pt x="60453" y="34005"/>
                        <a:pt x="65605" y="37096"/>
                        <a:pt x="70070" y="41218"/>
                      </a:cubicBezTo>
                      <a:lnTo>
                        <a:pt x="64918" y="47400"/>
                      </a:lnTo>
                      <a:cubicBezTo>
                        <a:pt x="61140" y="43966"/>
                        <a:pt x="57018" y="41561"/>
                        <a:pt x="51866" y="41561"/>
                      </a:cubicBezTo>
                      <a:cubicBezTo>
                        <a:pt x="42935" y="41561"/>
                        <a:pt x="36409" y="48774"/>
                        <a:pt x="36409" y="58048"/>
                      </a:cubicBezTo>
                      <a:lnTo>
                        <a:pt x="36409" y="58048"/>
                      </a:lnTo>
                      <a:cubicBezTo>
                        <a:pt x="36409" y="67322"/>
                        <a:pt x="42935" y="74535"/>
                        <a:pt x="51866" y="74535"/>
                      </a:cubicBezTo>
                      <a:cubicBezTo>
                        <a:pt x="57705" y="74535"/>
                        <a:pt x="61140" y="72131"/>
                        <a:pt x="65261" y="68696"/>
                      </a:cubicBezTo>
                      <a:lnTo>
                        <a:pt x="70414" y="74192"/>
                      </a:lnTo>
                      <a:cubicBezTo>
                        <a:pt x="65605" y="79001"/>
                        <a:pt x="60109" y="82092"/>
                        <a:pt x="51522" y="82092"/>
                      </a:cubicBezTo>
                      <a:close/>
                      <a:moveTo>
                        <a:pt x="121936" y="58048"/>
                      </a:moveTo>
                      <a:cubicBezTo>
                        <a:pt x="121936" y="71101"/>
                        <a:pt x="111631" y="81405"/>
                        <a:pt x="97205" y="81405"/>
                      </a:cubicBezTo>
                      <a:lnTo>
                        <a:pt x="79688" y="81405"/>
                      </a:lnTo>
                      <a:lnTo>
                        <a:pt x="79688" y="34692"/>
                      </a:lnTo>
                      <a:lnTo>
                        <a:pt x="97205" y="34692"/>
                      </a:lnTo>
                      <a:cubicBezTo>
                        <a:pt x="111631" y="34692"/>
                        <a:pt x="121936" y="44653"/>
                        <a:pt x="121936" y="58048"/>
                      </a:cubicBezTo>
                      <a:lnTo>
                        <a:pt x="121936" y="58048"/>
                      </a:lnTo>
                      <a:close/>
                      <a:moveTo>
                        <a:pt x="151475" y="82092"/>
                      </a:moveTo>
                      <a:cubicBezTo>
                        <a:pt x="137736" y="82092"/>
                        <a:pt x="127775" y="71444"/>
                        <a:pt x="127775" y="58048"/>
                      </a:cubicBezTo>
                      <a:lnTo>
                        <a:pt x="127775" y="58048"/>
                      </a:lnTo>
                      <a:cubicBezTo>
                        <a:pt x="127775" y="44653"/>
                        <a:pt x="137736" y="34005"/>
                        <a:pt x="151819" y="34005"/>
                      </a:cubicBezTo>
                      <a:cubicBezTo>
                        <a:pt x="160406" y="34005"/>
                        <a:pt x="165558" y="37096"/>
                        <a:pt x="170023" y="41218"/>
                      </a:cubicBezTo>
                      <a:lnTo>
                        <a:pt x="164871" y="47400"/>
                      </a:lnTo>
                      <a:cubicBezTo>
                        <a:pt x="161093" y="43966"/>
                        <a:pt x="156971" y="41561"/>
                        <a:pt x="151819" y="41561"/>
                      </a:cubicBezTo>
                      <a:cubicBezTo>
                        <a:pt x="142888" y="41561"/>
                        <a:pt x="136362" y="48774"/>
                        <a:pt x="136362" y="58048"/>
                      </a:cubicBezTo>
                      <a:lnTo>
                        <a:pt x="136362" y="58048"/>
                      </a:lnTo>
                      <a:cubicBezTo>
                        <a:pt x="136362" y="67322"/>
                        <a:pt x="142888" y="74535"/>
                        <a:pt x="151819" y="74535"/>
                      </a:cubicBezTo>
                      <a:cubicBezTo>
                        <a:pt x="157658" y="74535"/>
                        <a:pt x="161093" y="72131"/>
                        <a:pt x="165214" y="68696"/>
                      </a:cubicBezTo>
                      <a:lnTo>
                        <a:pt x="170367" y="74192"/>
                      </a:lnTo>
                      <a:cubicBezTo>
                        <a:pt x="165558" y="79001"/>
                        <a:pt x="160406" y="82092"/>
                        <a:pt x="151475" y="82092"/>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nvGrpSpPr>
              <p:cNvPr id="402" name="Google Shape;402;p19"/>
              <p:cNvGrpSpPr/>
              <p:nvPr/>
            </p:nvGrpSpPr>
            <p:grpSpPr>
              <a:xfrm>
                <a:off x="6823211" y="876508"/>
                <a:ext cx="680435" cy="44652"/>
                <a:chOff x="6823211" y="876508"/>
                <a:chExt cx="680435" cy="44652"/>
              </a:xfrm>
            </p:grpSpPr>
            <p:sp>
              <p:nvSpPr>
                <p:cNvPr id="403" name="Google Shape;403;p19"/>
                <p:cNvSpPr/>
                <p:nvPr/>
              </p:nvSpPr>
              <p:spPr>
                <a:xfrm>
                  <a:off x="6823211" y="878225"/>
                  <a:ext cx="32287" cy="42935"/>
                </a:xfrm>
                <a:custGeom>
                  <a:avLst/>
                  <a:gdLst/>
                  <a:ahLst/>
                  <a:cxnLst/>
                  <a:rect l="l" t="t" r="r" b="b"/>
                  <a:pathLst>
                    <a:path w="32287" h="42935" extrusionOk="0">
                      <a:moveTo>
                        <a:pt x="0" y="36066"/>
                      </a:moveTo>
                      <a:lnTo>
                        <a:pt x="4465" y="30913"/>
                      </a:lnTo>
                      <a:cubicBezTo>
                        <a:pt x="8587" y="34348"/>
                        <a:pt x="12709" y="36409"/>
                        <a:pt x="17861" y="36409"/>
                      </a:cubicBezTo>
                      <a:cubicBezTo>
                        <a:pt x="22326" y="36409"/>
                        <a:pt x="25417" y="34348"/>
                        <a:pt x="25417" y="31257"/>
                      </a:cubicBezTo>
                      <a:lnTo>
                        <a:pt x="25417" y="31257"/>
                      </a:lnTo>
                      <a:cubicBezTo>
                        <a:pt x="25417" y="28165"/>
                        <a:pt x="23700" y="26791"/>
                        <a:pt x="15800" y="24731"/>
                      </a:cubicBezTo>
                      <a:cubicBezTo>
                        <a:pt x="6870" y="22670"/>
                        <a:pt x="1717" y="19922"/>
                        <a:pt x="1717" y="12022"/>
                      </a:cubicBezTo>
                      <a:lnTo>
                        <a:pt x="1717" y="12022"/>
                      </a:lnTo>
                      <a:cubicBezTo>
                        <a:pt x="1717" y="4809"/>
                        <a:pt x="7556" y="0"/>
                        <a:pt x="16143" y="0"/>
                      </a:cubicBezTo>
                      <a:cubicBezTo>
                        <a:pt x="22326" y="0"/>
                        <a:pt x="27135" y="1717"/>
                        <a:pt x="31257" y="5152"/>
                      </a:cubicBezTo>
                      <a:lnTo>
                        <a:pt x="27135" y="10648"/>
                      </a:lnTo>
                      <a:cubicBezTo>
                        <a:pt x="23357" y="7900"/>
                        <a:pt x="19578" y="6183"/>
                        <a:pt x="15800" y="6183"/>
                      </a:cubicBezTo>
                      <a:cubicBezTo>
                        <a:pt x="11335" y="6183"/>
                        <a:pt x="8930" y="8244"/>
                        <a:pt x="8930" y="11335"/>
                      </a:cubicBezTo>
                      <a:lnTo>
                        <a:pt x="8930" y="11335"/>
                      </a:lnTo>
                      <a:cubicBezTo>
                        <a:pt x="8930" y="14426"/>
                        <a:pt x="10991" y="16144"/>
                        <a:pt x="18891" y="17861"/>
                      </a:cubicBezTo>
                      <a:cubicBezTo>
                        <a:pt x="27822" y="19922"/>
                        <a:pt x="32287" y="23357"/>
                        <a:pt x="32287" y="30226"/>
                      </a:cubicBezTo>
                      <a:lnTo>
                        <a:pt x="32287" y="30226"/>
                      </a:lnTo>
                      <a:cubicBezTo>
                        <a:pt x="32287" y="38126"/>
                        <a:pt x="26104" y="42935"/>
                        <a:pt x="17174" y="42935"/>
                      </a:cubicBezTo>
                      <a:cubicBezTo>
                        <a:pt x="11335" y="42935"/>
                        <a:pt x="5152" y="40531"/>
                        <a:pt x="0" y="36066"/>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04" name="Google Shape;404;p19"/>
                <p:cNvSpPr/>
                <p:nvPr/>
              </p:nvSpPr>
              <p:spPr>
                <a:xfrm>
                  <a:off x="6863054" y="888186"/>
                  <a:ext cx="48087" cy="32287"/>
                </a:xfrm>
                <a:custGeom>
                  <a:avLst/>
                  <a:gdLst/>
                  <a:ahLst/>
                  <a:cxnLst/>
                  <a:rect l="l" t="t" r="r" b="b"/>
                  <a:pathLst>
                    <a:path w="48087" h="32287" extrusionOk="0">
                      <a:moveTo>
                        <a:pt x="0" y="687"/>
                      </a:moveTo>
                      <a:lnTo>
                        <a:pt x="7213" y="687"/>
                      </a:lnTo>
                      <a:lnTo>
                        <a:pt x="7213" y="5496"/>
                      </a:lnTo>
                      <a:cubicBezTo>
                        <a:pt x="9274" y="2748"/>
                        <a:pt x="12022" y="0"/>
                        <a:pt x="16831" y="0"/>
                      </a:cubicBezTo>
                      <a:cubicBezTo>
                        <a:pt x="21296" y="0"/>
                        <a:pt x="24731" y="2061"/>
                        <a:pt x="26448" y="5496"/>
                      </a:cubicBezTo>
                      <a:cubicBezTo>
                        <a:pt x="28853" y="2061"/>
                        <a:pt x="32287" y="0"/>
                        <a:pt x="37096" y="0"/>
                      </a:cubicBezTo>
                      <a:cubicBezTo>
                        <a:pt x="43966" y="0"/>
                        <a:pt x="48087" y="4465"/>
                        <a:pt x="48087" y="12022"/>
                      </a:cubicBezTo>
                      <a:lnTo>
                        <a:pt x="48087" y="32287"/>
                      </a:lnTo>
                      <a:lnTo>
                        <a:pt x="41218" y="32287"/>
                      </a:lnTo>
                      <a:lnTo>
                        <a:pt x="41218" y="14426"/>
                      </a:lnTo>
                      <a:cubicBezTo>
                        <a:pt x="41218" y="9274"/>
                        <a:pt x="38813" y="6526"/>
                        <a:pt x="34692" y="6526"/>
                      </a:cubicBezTo>
                      <a:cubicBezTo>
                        <a:pt x="30570" y="6526"/>
                        <a:pt x="27822" y="9274"/>
                        <a:pt x="27822" y="14426"/>
                      </a:cubicBezTo>
                      <a:lnTo>
                        <a:pt x="27822" y="32287"/>
                      </a:lnTo>
                      <a:lnTo>
                        <a:pt x="20609" y="32287"/>
                      </a:lnTo>
                      <a:lnTo>
                        <a:pt x="20609" y="14083"/>
                      </a:lnTo>
                      <a:cubicBezTo>
                        <a:pt x="20609" y="9274"/>
                        <a:pt x="18204" y="6526"/>
                        <a:pt x="14083" y="6526"/>
                      </a:cubicBezTo>
                      <a:cubicBezTo>
                        <a:pt x="9961" y="6526"/>
                        <a:pt x="7213" y="9617"/>
                        <a:pt x="7213" y="14426"/>
                      </a:cubicBezTo>
                      <a:lnTo>
                        <a:pt x="7213" y="32287"/>
                      </a:lnTo>
                      <a:lnTo>
                        <a:pt x="0" y="32287"/>
                      </a:lnTo>
                      <a:lnTo>
                        <a:pt x="0" y="687"/>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05" name="Google Shape;405;p19"/>
                <p:cNvSpPr/>
                <p:nvPr/>
              </p:nvSpPr>
              <p:spPr>
                <a:xfrm>
                  <a:off x="6917668" y="888186"/>
                  <a:ext cx="28852" cy="32654"/>
                </a:xfrm>
                <a:custGeom>
                  <a:avLst/>
                  <a:gdLst/>
                  <a:ahLst/>
                  <a:cxnLst/>
                  <a:rect l="l" t="t" r="r" b="b"/>
                  <a:pathLst>
                    <a:path w="28852" h="32654" extrusionOk="0">
                      <a:moveTo>
                        <a:pt x="0" y="23013"/>
                      </a:moveTo>
                      <a:lnTo>
                        <a:pt x="0" y="23013"/>
                      </a:lnTo>
                      <a:cubicBezTo>
                        <a:pt x="0" y="16144"/>
                        <a:pt x="5496" y="12709"/>
                        <a:pt x="13052" y="12709"/>
                      </a:cubicBezTo>
                      <a:cubicBezTo>
                        <a:pt x="16487" y="12709"/>
                        <a:pt x="19235" y="13396"/>
                        <a:pt x="21639" y="14083"/>
                      </a:cubicBezTo>
                      <a:lnTo>
                        <a:pt x="21639" y="13396"/>
                      </a:lnTo>
                      <a:cubicBezTo>
                        <a:pt x="21639" y="8931"/>
                        <a:pt x="18891" y="6526"/>
                        <a:pt x="13739" y="6526"/>
                      </a:cubicBezTo>
                      <a:cubicBezTo>
                        <a:pt x="10304" y="6526"/>
                        <a:pt x="7556" y="7213"/>
                        <a:pt x="4809" y="8587"/>
                      </a:cubicBezTo>
                      <a:lnTo>
                        <a:pt x="2748" y="2748"/>
                      </a:lnTo>
                      <a:cubicBezTo>
                        <a:pt x="6183" y="1030"/>
                        <a:pt x="9617" y="0"/>
                        <a:pt x="14770" y="0"/>
                      </a:cubicBezTo>
                      <a:cubicBezTo>
                        <a:pt x="19578" y="0"/>
                        <a:pt x="23013" y="1374"/>
                        <a:pt x="25417" y="3435"/>
                      </a:cubicBezTo>
                      <a:cubicBezTo>
                        <a:pt x="27822" y="5839"/>
                        <a:pt x="28852" y="8931"/>
                        <a:pt x="28852" y="13396"/>
                      </a:cubicBezTo>
                      <a:lnTo>
                        <a:pt x="28852" y="32287"/>
                      </a:lnTo>
                      <a:lnTo>
                        <a:pt x="21639" y="32287"/>
                      </a:lnTo>
                      <a:lnTo>
                        <a:pt x="21639" y="28166"/>
                      </a:lnTo>
                      <a:cubicBezTo>
                        <a:pt x="19578" y="30913"/>
                        <a:pt x="16143" y="32631"/>
                        <a:pt x="11335" y="32631"/>
                      </a:cubicBezTo>
                      <a:cubicBezTo>
                        <a:pt x="5152" y="32974"/>
                        <a:pt x="0" y="29539"/>
                        <a:pt x="0" y="23013"/>
                      </a:cubicBezTo>
                      <a:close/>
                      <a:moveTo>
                        <a:pt x="21639" y="20952"/>
                      </a:moveTo>
                      <a:lnTo>
                        <a:pt x="21639" y="18891"/>
                      </a:lnTo>
                      <a:cubicBezTo>
                        <a:pt x="19922" y="18204"/>
                        <a:pt x="17174" y="17518"/>
                        <a:pt x="14426" y="17518"/>
                      </a:cubicBezTo>
                      <a:cubicBezTo>
                        <a:pt x="9617" y="17518"/>
                        <a:pt x="6870" y="19578"/>
                        <a:pt x="6870" y="22670"/>
                      </a:cubicBezTo>
                      <a:lnTo>
                        <a:pt x="6870" y="22670"/>
                      </a:lnTo>
                      <a:cubicBezTo>
                        <a:pt x="6870" y="25761"/>
                        <a:pt x="9617" y="27479"/>
                        <a:pt x="13052" y="27479"/>
                      </a:cubicBezTo>
                      <a:cubicBezTo>
                        <a:pt x="17861" y="27479"/>
                        <a:pt x="21639" y="24731"/>
                        <a:pt x="21639" y="20952"/>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06" name="Google Shape;406;p19"/>
                <p:cNvSpPr/>
                <p:nvPr/>
              </p:nvSpPr>
              <p:spPr>
                <a:xfrm>
                  <a:off x="6954764" y="876508"/>
                  <a:ext cx="7213" cy="43965"/>
                </a:xfrm>
                <a:custGeom>
                  <a:avLst/>
                  <a:gdLst/>
                  <a:ahLst/>
                  <a:cxnLst/>
                  <a:rect l="l" t="t" r="r" b="b"/>
                  <a:pathLst>
                    <a:path w="7213" h="43965" extrusionOk="0">
                      <a:moveTo>
                        <a:pt x="0" y="0"/>
                      </a:moveTo>
                      <a:lnTo>
                        <a:pt x="7213" y="0"/>
                      </a:lnTo>
                      <a:lnTo>
                        <a:pt x="7213" y="43966"/>
                      </a:lnTo>
                      <a:lnTo>
                        <a:pt x="0" y="43966"/>
                      </a:lnTo>
                      <a:lnTo>
                        <a:pt x="0" y="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07" name="Google Shape;407;p19"/>
                <p:cNvSpPr/>
                <p:nvPr/>
              </p:nvSpPr>
              <p:spPr>
                <a:xfrm>
                  <a:off x="6971251" y="876508"/>
                  <a:ext cx="7213" cy="43965"/>
                </a:xfrm>
                <a:custGeom>
                  <a:avLst/>
                  <a:gdLst/>
                  <a:ahLst/>
                  <a:cxnLst/>
                  <a:rect l="l" t="t" r="r" b="b"/>
                  <a:pathLst>
                    <a:path w="7213" h="43965" extrusionOk="0">
                      <a:moveTo>
                        <a:pt x="0" y="0"/>
                      </a:moveTo>
                      <a:lnTo>
                        <a:pt x="7213" y="0"/>
                      </a:lnTo>
                      <a:lnTo>
                        <a:pt x="7213" y="43966"/>
                      </a:lnTo>
                      <a:lnTo>
                        <a:pt x="0" y="43966"/>
                      </a:lnTo>
                      <a:lnTo>
                        <a:pt x="0" y="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08" name="Google Shape;408;p19"/>
                <p:cNvSpPr/>
                <p:nvPr/>
              </p:nvSpPr>
              <p:spPr>
                <a:xfrm>
                  <a:off x="7005599" y="878225"/>
                  <a:ext cx="35035" cy="41904"/>
                </a:xfrm>
                <a:custGeom>
                  <a:avLst/>
                  <a:gdLst/>
                  <a:ahLst/>
                  <a:cxnLst/>
                  <a:rect l="l" t="t" r="r" b="b"/>
                  <a:pathLst>
                    <a:path w="35035" h="41904" extrusionOk="0">
                      <a:moveTo>
                        <a:pt x="0" y="0"/>
                      </a:moveTo>
                      <a:lnTo>
                        <a:pt x="18891" y="0"/>
                      </a:lnTo>
                      <a:cubicBezTo>
                        <a:pt x="23700" y="0"/>
                        <a:pt x="27479" y="1374"/>
                        <a:pt x="29883" y="3778"/>
                      </a:cubicBezTo>
                      <a:cubicBezTo>
                        <a:pt x="31600" y="5496"/>
                        <a:pt x="32631" y="7900"/>
                        <a:pt x="32631" y="10648"/>
                      </a:cubicBezTo>
                      <a:lnTo>
                        <a:pt x="32631" y="10648"/>
                      </a:lnTo>
                      <a:cubicBezTo>
                        <a:pt x="32631" y="15800"/>
                        <a:pt x="29883" y="18548"/>
                        <a:pt x="26791" y="19922"/>
                      </a:cubicBezTo>
                      <a:cubicBezTo>
                        <a:pt x="31600" y="21639"/>
                        <a:pt x="35035" y="24387"/>
                        <a:pt x="35035" y="30226"/>
                      </a:cubicBezTo>
                      <a:lnTo>
                        <a:pt x="35035" y="30226"/>
                      </a:lnTo>
                      <a:cubicBezTo>
                        <a:pt x="35035" y="37783"/>
                        <a:pt x="28853" y="41905"/>
                        <a:pt x="19578" y="41905"/>
                      </a:cubicBezTo>
                      <a:lnTo>
                        <a:pt x="0" y="41905"/>
                      </a:lnTo>
                      <a:lnTo>
                        <a:pt x="0" y="0"/>
                      </a:lnTo>
                      <a:close/>
                      <a:moveTo>
                        <a:pt x="25418" y="12022"/>
                      </a:moveTo>
                      <a:cubicBezTo>
                        <a:pt x="25418" y="8587"/>
                        <a:pt x="22670" y="6526"/>
                        <a:pt x="17861" y="6526"/>
                      </a:cubicBezTo>
                      <a:lnTo>
                        <a:pt x="7213" y="6526"/>
                      </a:lnTo>
                      <a:lnTo>
                        <a:pt x="7213" y="17861"/>
                      </a:lnTo>
                      <a:lnTo>
                        <a:pt x="17174" y="17861"/>
                      </a:lnTo>
                      <a:cubicBezTo>
                        <a:pt x="22326" y="17861"/>
                        <a:pt x="25418" y="16144"/>
                        <a:pt x="25418" y="12022"/>
                      </a:cubicBezTo>
                      <a:lnTo>
                        <a:pt x="25418" y="12022"/>
                      </a:lnTo>
                      <a:close/>
                      <a:moveTo>
                        <a:pt x="19235" y="24044"/>
                      </a:moveTo>
                      <a:lnTo>
                        <a:pt x="7557" y="24044"/>
                      </a:lnTo>
                      <a:lnTo>
                        <a:pt x="7557" y="35722"/>
                      </a:lnTo>
                      <a:lnTo>
                        <a:pt x="19922" y="35722"/>
                      </a:lnTo>
                      <a:cubicBezTo>
                        <a:pt x="25074" y="35722"/>
                        <a:pt x="28166" y="33661"/>
                        <a:pt x="28166" y="29883"/>
                      </a:cubicBezTo>
                      <a:lnTo>
                        <a:pt x="28166" y="29883"/>
                      </a:lnTo>
                      <a:cubicBezTo>
                        <a:pt x="27822" y="26105"/>
                        <a:pt x="25074" y="24044"/>
                        <a:pt x="19235" y="24044"/>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09" name="Google Shape;409;p19"/>
                <p:cNvSpPr/>
                <p:nvPr/>
              </p:nvSpPr>
              <p:spPr>
                <a:xfrm>
                  <a:off x="7047504" y="888186"/>
                  <a:ext cx="28508" cy="32352"/>
                </a:xfrm>
                <a:custGeom>
                  <a:avLst/>
                  <a:gdLst/>
                  <a:ahLst/>
                  <a:cxnLst/>
                  <a:rect l="l" t="t" r="r" b="b"/>
                  <a:pathLst>
                    <a:path w="28508" h="32352" extrusionOk="0">
                      <a:moveTo>
                        <a:pt x="0" y="20609"/>
                      </a:moveTo>
                      <a:lnTo>
                        <a:pt x="0" y="344"/>
                      </a:lnTo>
                      <a:lnTo>
                        <a:pt x="7213" y="344"/>
                      </a:lnTo>
                      <a:lnTo>
                        <a:pt x="7213" y="18204"/>
                      </a:lnTo>
                      <a:cubicBezTo>
                        <a:pt x="7213" y="23013"/>
                        <a:pt x="9617" y="25761"/>
                        <a:pt x="14083" y="25761"/>
                      </a:cubicBezTo>
                      <a:cubicBezTo>
                        <a:pt x="18204" y="25761"/>
                        <a:pt x="21296" y="23013"/>
                        <a:pt x="21296" y="17861"/>
                      </a:cubicBezTo>
                      <a:lnTo>
                        <a:pt x="21296" y="0"/>
                      </a:lnTo>
                      <a:lnTo>
                        <a:pt x="28509" y="0"/>
                      </a:lnTo>
                      <a:lnTo>
                        <a:pt x="28509" y="31600"/>
                      </a:lnTo>
                      <a:lnTo>
                        <a:pt x="21296" y="31600"/>
                      </a:lnTo>
                      <a:lnTo>
                        <a:pt x="21296" y="26791"/>
                      </a:lnTo>
                      <a:cubicBezTo>
                        <a:pt x="19235" y="29883"/>
                        <a:pt x="16144" y="32287"/>
                        <a:pt x="11335" y="32287"/>
                      </a:cubicBezTo>
                      <a:cubicBezTo>
                        <a:pt x="4122" y="32974"/>
                        <a:pt x="0" y="28166"/>
                        <a:pt x="0" y="20609"/>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10" name="Google Shape;410;p19"/>
                <p:cNvSpPr/>
                <p:nvPr/>
              </p:nvSpPr>
              <p:spPr>
                <a:xfrm>
                  <a:off x="7081852" y="888530"/>
                  <a:ext cx="25417" cy="32094"/>
                </a:xfrm>
                <a:custGeom>
                  <a:avLst/>
                  <a:gdLst/>
                  <a:ahLst/>
                  <a:cxnLst/>
                  <a:rect l="l" t="t" r="r" b="b"/>
                  <a:pathLst>
                    <a:path w="25417" h="32094" extrusionOk="0">
                      <a:moveTo>
                        <a:pt x="0" y="27822"/>
                      </a:moveTo>
                      <a:lnTo>
                        <a:pt x="3091" y="23013"/>
                      </a:lnTo>
                      <a:cubicBezTo>
                        <a:pt x="6526" y="25761"/>
                        <a:pt x="10304" y="26791"/>
                        <a:pt x="13396" y="26791"/>
                      </a:cubicBezTo>
                      <a:cubicBezTo>
                        <a:pt x="16487" y="26791"/>
                        <a:pt x="18204" y="25418"/>
                        <a:pt x="18204" y="23357"/>
                      </a:cubicBezTo>
                      <a:lnTo>
                        <a:pt x="18204" y="23357"/>
                      </a:lnTo>
                      <a:cubicBezTo>
                        <a:pt x="18204" y="20952"/>
                        <a:pt x="14770" y="19922"/>
                        <a:pt x="10991" y="18891"/>
                      </a:cubicBezTo>
                      <a:cubicBezTo>
                        <a:pt x="6183" y="17518"/>
                        <a:pt x="1030" y="15800"/>
                        <a:pt x="1030" y="9617"/>
                      </a:cubicBezTo>
                      <a:lnTo>
                        <a:pt x="1030" y="9617"/>
                      </a:lnTo>
                      <a:cubicBezTo>
                        <a:pt x="1030" y="3778"/>
                        <a:pt x="6183" y="0"/>
                        <a:pt x="12365" y="0"/>
                      </a:cubicBezTo>
                      <a:cubicBezTo>
                        <a:pt x="16487" y="0"/>
                        <a:pt x="20609" y="1374"/>
                        <a:pt x="24044" y="3435"/>
                      </a:cubicBezTo>
                      <a:lnTo>
                        <a:pt x="21639" y="8244"/>
                      </a:lnTo>
                      <a:cubicBezTo>
                        <a:pt x="18548" y="6526"/>
                        <a:pt x="15457" y="5152"/>
                        <a:pt x="12709" y="5152"/>
                      </a:cubicBezTo>
                      <a:cubicBezTo>
                        <a:pt x="9961" y="5152"/>
                        <a:pt x="8243" y="6526"/>
                        <a:pt x="8243" y="8244"/>
                      </a:cubicBezTo>
                      <a:lnTo>
                        <a:pt x="8243" y="8244"/>
                      </a:lnTo>
                      <a:cubicBezTo>
                        <a:pt x="8243" y="10648"/>
                        <a:pt x="11678" y="11678"/>
                        <a:pt x="15457" y="12709"/>
                      </a:cubicBezTo>
                      <a:cubicBezTo>
                        <a:pt x="19922" y="14083"/>
                        <a:pt x="25417" y="16144"/>
                        <a:pt x="25417" y="21983"/>
                      </a:cubicBezTo>
                      <a:lnTo>
                        <a:pt x="25417" y="21983"/>
                      </a:lnTo>
                      <a:cubicBezTo>
                        <a:pt x="25417" y="28509"/>
                        <a:pt x="20265" y="31944"/>
                        <a:pt x="13739" y="31944"/>
                      </a:cubicBezTo>
                      <a:cubicBezTo>
                        <a:pt x="8930" y="32631"/>
                        <a:pt x="3778" y="30913"/>
                        <a:pt x="0" y="27822"/>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11" name="Google Shape;411;p19"/>
                <p:cNvSpPr/>
                <p:nvPr/>
              </p:nvSpPr>
              <p:spPr>
                <a:xfrm>
                  <a:off x="7114139" y="876852"/>
                  <a:ext cx="7900" cy="43622"/>
                </a:xfrm>
                <a:custGeom>
                  <a:avLst/>
                  <a:gdLst/>
                  <a:ahLst/>
                  <a:cxnLst/>
                  <a:rect l="l" t="t" r="r" b="b"/>
                  <a:pathLst>
                    <a:path w="7900" h="43622" extrusionOk="0">
                      <a:moveTo>
                        <a:pt x="0" y="0"/>
                      </a:moveTo>
                      <a:lnTo>
                        <a:pt x="7900" y="0"/>
                      </a:lnTo>
                      <a:lnTo>
                        <a:pt x="7900" y="6870"/>
                      </a:lnTo>
                      <a:lnTo>
                        <a:pt x="0" y="6870"/>
                      </a:lnTo>
                      <a:lnTo>
                        <a:pt x="0" y="0"/>
                      </a:lnTo>
                      <a:close/>
                      <a:moveTo>
                        <a:pt x="0" y="12022"/>
                      </a:moveTo>
                      <a:lnTo>
                        <a:pt x="7213" y="12022"/>
                      </a:lnTo>
                      <a:lnTo>
                        <a:pt x="7213" y="43622"/>
                      </a:lnTo>
                      <a:lnTo>
                        <a:pt x="0" y="43622"/>
                      </a:lnTo>
                      <a:lnTo>
                        <a:pt x="0" y="12022"/>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12" name="Google Shape;412;p19"/>
                <p:cNvSpPr/>
                <p:nvPr/>
              </p:nvSpPr>
              <p:spPr>
                <a:xfrm>
                  <a:off x="7130283" y="888186"/>
                  <a:ext cx="28508" cy="32287"/>
                </a:xfrm>
                <a:custGeom>
                  <a:avLst/>
                  <a:gdLst/>
                  <a:ahLst/>
                  <a:cxnLst/>
                  <a:rect l="l" t="t" r="r" b="b"/>
                  <a:pathLst>
                    <a:path w="28508" h="32287" extrusionOk="0">
                      <a:moveTo>
                        <a:pt x="0" y="687"/>
                      </a:moveTo>
                      <a:lnTo>
                        <a:pt x="7213" y="687"/>
                      </a:lnTo>
                      <a:lnTo>
                        <a:pt x="7213" y="5496"/>
                      </a:lnTo>
                      <a:cubicBezTo>
                        <a:pt x="9274" y="2404"/>
                        <a:pt x="12365" y="0"/>
                        <a:pt x="17174" y="0"/>
                      </a:cubicBezTo>
                      <a:cubicBezTo>
                        <a:pt x="24387" y="0"/>
                        <a:pt x="28509" y="4809"/>
                        <a:pt x="28509" y="12022"/>
                      </a:cubicBezTo>
                      <a:lnTo>
                        <a:pt x="28509" y="32287"/>
                      </a:lnTo>
                      <a:lnTo>
                        <a:pt x="21296" y="32287"/>
                      </a:lnTo>
                      <a:lnTo>
                        <a:pt x="21296" y="14426"/>
                      </a:lnTo>
                      <a:cubicBezTo>
                        <a:pt x="21296" y="9617"/>
                        <a:pt x="18891" y="6526"/>
                        <a:pt x="14426" y="6526"/>
                      </a:cubicBezTo>
                      <a:cubicBezTo>
                        <a:pt x="10304" y="6526"/>
                        <a:pt x="7213" y="9617"/>
                        <a:pt x="7213" y="14426"/>
                      </a:cubicBezTo>
                      <a:lnTo>
                        <a:pt x="7213" y="32287"/>
                      </a:lnTo>
                      <a:lnTo>
                        <a:pt x="0" y="32287"/>
                      </a:lnTo>
                      <a:lnTo>
                        <a:pt x="0" y="687"/>
                      </a:lnTo>
                      <a:lnTo>
                        <a:pt x="0" y="687"/>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13" name="Google Shape;413;p19"/>
                <p:cNvSpPr/>
                <p:nvPr/>
              </p:nvSpPr>
              <p:spPr>
                <a:xfrm>
                  <a:off x="7165318" y="888186"/>
                  <a:ext cx="30569" cy="32974"/>
                </a:xfrm>
                <a:custGeom>
                  <a:avLst/>
                  <a:gdLst/>
                  <a:ahLst/>
                  <a:cxnLst/>
                  <a:rect l="l" t="t" r="r" b="b"/>
                  <a:pathLst>
                    <a:path w="30569" h="32974" extrusionOk="0">
                      <a:moveTo>
                        <a:pt x="0" y="16487"/>
                      </a:moveTo>
                      <a:lnTo>
                        <a:pt x="0" y="16487"/>
                      </a:lnTo>
                      <a:cubicBezTo>
                        <a:pt x="0" y="7213"/>
                        <a:pt x="6526" y="0"/>
                        <a:pt x="15457" y="0"/>
                      </a:cubicBezTo>
                      <a:cubicBezTo>
                        <a:pt x="25418" y="0"/>
                        <a:pt x="30570" y="7900"/>
                        <a:pt x="30570" y="17174"/>
                      </a:cubicBezTo>
                      <a:cubicBezTo>
                        <a:pt x="30570" y="17861"/>
                        <a:pt x="30570" y="18548"/>
                        <a:pt x="30570" y="19235"/>
                      </a:cubicBezTo>
                      <a:lnTo>
                        <a:pt x="7213" y="19235"/>
                      </a:lnTo>
                      <a:cubicBezTo>
                        <a:pt x="7900" y="24387"/>
                        <a:pt x="11678" y="27135"/>
                        <a:pt x="16487" y="27135"/>
                      </a:cubicBezTo>
                      <a:cubicBezTo>
                        <a:pt x="19922" y="27135"/>
                        <a:pt x="22670" y="25761"/>
                        <a:pt x="25074" y="23357"/>
                      </a:cubicBezTo>
                      <a:lnTo>
                        <a:pt x="29196" y="27135"/>
                      </a:lnTo>
                      <a:cubicBezTo>
                        <a:pt x="26104" y="30570"/>
                        <a:pt x="21983" y="32974"/>
                        <a:pt x="16144" y="32974"/>
                      </a:cubicBezTo>
                      <a:cubicBezTo>
                        <a:pt x="7213" y="32974"/>
                        <a:pt x="0" y="26448"/>
                        <a:pt x="0" y="16487"/>
                      </a:cubicBezTo>
                      <a:close/>
                      <a:moveTo>
                        <a:pt x="23357" y="14083"/>
                      </a:moveTo>
                      <a:cubicBezTo>
                        <a:pt x="23013" y="9274"/>
                        <a:pt x="20265" y="5839"/>
                        <a:pt x="15457" y="5839"/>
                      </a:cubicBezTo>
                      <a:cubicBezTo>
                        <a:pt x="10991" y="5839"/>
                        <a:pt x="7900" y="9274"/>
                        <a:pt x="7213" y="14083"/>
                      </a:cubicBezTo>
                      <a:lnTo>
                        <a:pt x="23357" y="14083"/>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14" name="Google Shape;414;p19"/>
                <p:cNvSpPr/>
                <p:nvPr/>
              </p:nvSpPr>
              <p:spPr>
                <a:xfrm>
                  <a:off x="7200353" y="888530"/>
                  <a:ext cx="25074" cy="32330"/>
                </a:xfrm>
                <a:custGeom>
                  <a:avLst/>
                  <a:gdLst/>
                  <a:ahLst/>
                  <a:cxnLst/>
                  <a:rect l="l" t="t" r="r" b="b"/>
                  <a:pathLst>
                    <a:path w="25074" h="32330" extrusionOk="0">
                      <a:moveTo>
                        <a:pt x="0" y="27822"/>
                      </a:moveTo>
                      <a:lnTo>
                        <a:pt x="3091" y="23013"/>
                      </a:lnTo>
                      <a:cubicBezTo>
                        <a:pt x="6526" y="25761"/>
                        <a:pt x="10304" y="26791"/>
                        <a:pt x="13396" y="26791"/>
                      </a:cubicBezTo>
                      <a:cubicBezTo>
                        <a:pt x="16487" y="26791"/>
                        <a:pt x="18205" y="25418"/>
                        <a:pt x="18205" y="23357"/>
                      </a:cubicBezTo>
                      <a:lnTo>
                        <a:pt x="18205" y="23357"/>
                      </a:lnTo>
                      <a:cubicBezTo>
                        <a:pt x="18205" y="20952"/>
                        <a:pt x="14770" y="19922"/>
                        <a:pt x="10992" y="18891"/>
                      </a:cubicBezTo>
                      <a:cubicBezTo>
                        <a:pt x="6183" y="17518"/>
                        <a:pt x="1031" y="15800"/>
                        <a:pt x="1031" y="9617"/>
                      </a:cubicBezTo>
                      <a:lnTo>
                        <a:pt x="1031" y="9617"/>
                      </a:lnTo>
                      <a:cubicBezTo>
                        <a:pt x="1031" y="3778"/>
                        <a:pt x="6183" y="0"/>
                        <a:pt x="12366" y="0"/>
                      </a:cubicBezTo>
                      <a:cubicBezTo>
                        <a:pt x="16487" y="0"/>
                        <a:pt x="20609" y="1374"/>
                        <a:pt x="24044" y="3435"/>
                      </a:cubicBezTo>
                      <a:lnTo>
                        <a:pt x="21296" y="8587"/>
                      </a:lnTo>
                      <a:cubicBezTo>
                        <a:pt x="18205" y="6870"/>
                        <a:pt x="15113" y="5496"/>
                        <a:pt x="12366" y="5496"/>
                      </a:cubicBezTo>
                      <a:cubicBezTo>
                        <a:pt x="9618" y="5496"/>
                        <a:pt x="7900" y="6870"/>
                        <a:pt x="7900" y="8587"/>
                      </a:cubicBezTo>
                      <a:lnTo>
                        <a:pt x="7900" y="8587"/>
                      </a:lnTo>
                      <a:cubicBezTo>
                        <a:pt x="7900" y="10991"/>
                        <a:pt x="11335" y="12022"/>
                        <a:pt x="15113" y="13052"/>
                      </a:cubicBezTo>
                      <a:cubicBezTo>
                        <a:pt x="19579" y="14426"/>
                        <a:pt x="25074" y="16487"/>
                        <a:pt x="25074" y="22326"/>
                      </a:cubicBezTo>
                      <a:lnTo>
                        <a:pt x="25074" y="22326"/>
                      </a:lnTo>
                      <a:cubicBezTo>
                        <a:pt x="25074" y="28852"/>
                        <a:pt x="19922" y="32287"/>
                        <a:pt x="13396" y="32287"/>
                      </a:cubicBezTo>
                      <a:cubicBezTo>
                        <a:pt x="8931" y="32631"/>
                        <a:pt x="3779" y="30913"/>
                        <a:pt x="0" y="27822"/>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15" name="Google Shape;415;p19"/>
                <p:cNvSpPr/>
                <p:nvPr/>
              </p:nvSpPr>
              <p:spPr>
                <a:xfrm>
                  <a:off x="7229205" y="888530"/>
                  <a:ext cx="25074" cy="32330"/>
                </a:xfrm>
                <a:custGeom>
                  <a:avLst/>
                  <a:gdLst/>
                  <a:ahLst/>
                  <a:cxnLst/>
                  <a:rect l="l" t="t" r="r" b="b"/>
                  <a:pathLst>
                    <a:path w="25074" h="32330" extrusionOk="0">
                      <a:moveTo>
                        <a:pt x="0" y="27822"/>
                      </a:moveTo>
                      <a:lnTo>
                        <a:pt x="3091" y="23013"/>
                      </a:lnTo>
                      <a:cubicBezTo>
                        <a:pt x="6526" y="25761"/>
                        <a:pt x="10304" y="26791"/>
                        <a:pt x="13396" y="26791"/>
                      </a:cubicBezTo>
                      <a:cubicBezTo>
                        <a:pt x="16487" y="26791"/>
                        <a:pt x="18205" y="25418"/>
                        <a:pt x="18205" y="23357"/>
                      </a:cubicBezTo>
                      <a:lnTo>
                        <a:pt x="18205" y="23357"/>
                      </a:lnTo>
                      <a:cubicBezTo>
                        <a:pt x="18205" y="20952"/>
                        <a:pt x="14770" y="19922"/>
                        <a:pt x="10992" y="18891"/>
                      </a:cubicBezTo>
                      <a:cubicBezTo>
                        <a:pt x="6183" y="17518"/>
                        <a:pt x="1031" y="15800"/>
                        <a:pt x="1031" y="9617"/>
                      </a:cubicBezTo>
                      <a:lnTo>
                        <a:pt x="1031" y="9617"/>
                      </a:lnTo>
                      <a:cubicBezTo>
                        <a:pt x="1031" y="3778"/>
                        <a:pt x="6183" y="0"/>
                        <a:pt x="12365" y="0"/>
                      </a:cubicBezTo>
                      <a:cubicBezTo>
                        <a:pt x="16487" y="0"/>
                        <a:pt x="20609" y="1374"/>
                        <a:pt x="24044" y="3435"/>
                      </a:cubicBezTo>
                      <a:lnTo>
                        <a:pt x="21296" y="8587"/>
                      </a:lnTo>
                      <a:cubicBezTo>
                        <a:pt x="18205" y="6870"/>
                        <a:pt x="15113" y="5496"/>
                        <a:pt x="12365" y="5496"/>
                      </a:cubicBezTo>
                      <a:cubicBezTo>
                        <a:pt x="9618" y="5496"/>
                        <a:pt x="7900" y="6870"/>
                        <a:pt x="7900" y="8587"/>
                      </a:cubicBezTo>
                      <a:lnTo>
                        <a:pt x="7900" y="8587"/>
                      </a:lnTo>
                      <a:cubicBezTo>
                        <a:pt x="7900" y="10991"/>
                        <a:pt x="11335" y="12022"/>
                        <a:pt x="15113" y="13052"/>
                      </a:cubicBezTo>
                      <a:cubicBezTo>
                        <a:pt x="19579" y="14426"/>
                        <a:pt x="25074" y="16487"/>
                        <a:pt x="25074" y="22326"/>
                      </a:cubicBezTo>
                      <a:lnTo>
                        <a:pt x="25074" y="22326"/>
                      </a:lnTo>
                      <a:cubicBezTo>
                        <a:pt x="25074" y="28852"/>
                        <a:pt x="19922" y="32287"/>
                        <a:pt x="13396" y="32287"/>
                      </a:cubicBezTo>
                      <a:cubicBezTo>
                        <a:pt x="8930" y="32631"/>
                        <a:pt x="3778" y="30913"/>
                        <a:pt x="0" y="27822"/>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16" name="Google Shape;416;p19"/>
                <p:cNvSpPr/>
                <p:nvPr/>
              </p:nvSpPr>
              <p:spPr>
                <a:xfrm>
                  <a:off x="7279010" y="878225"/>
                  <a:ext cx="31600" cy="42248"/>
                </a:xfrm>
                <a:custGeom>
                  <a:avLst/>
                  <a:gdLst/>
                  <a:ahLst/>
                  <a:cxnLst/>
                  <a:rect l="l" t="t" r="r" b="b"/>
                  <a:pathLst>
                    <a:path w="31600" h="42248" extrusionOk="0">
                      <a:moveTo>
                        <a:pt x="343" y="0"/>
                      </a:moveTo>
                      <a:lnTo>
                        <a:pt x="31601" y="0"/>
                      </a:lnTo>
                      <a:lnTo>
                        <a:pt x="31601" y="6870"/>
                      </a:lnTo>
                      <a:lnTo>
                        <a:pt x="7557" y="6870"/>
                      </a:lnTo>
                      <a:lnTo>
                        <a:pt x="7557" y="18204"/>
                      </a:lnTo>
                      <a:lnTo>
                        <a:pt x="28853" y="18204"/>
                      </a:lnTo>
                      <a:lnTo>
                        <a:pt x="28853" y="25074"/>
                      </a:lnTo>
                      <a:lnTo>
                        <a:pt x="7557" y="25074"/>
                      </a:lnTo>
                      <a:lnTo>
                        <a:pt x="7557" y="42248"/>
                      </a:lnTo>
                      <a:lnTo>
                        <a:pt x="0" y="42248"/>
                      </a:lnTo>
                      <a:lnTo>
                        <a:pt x="343" y="0"/>
                      </a:lnTo>
                      <a:lnTo>
                        <a:pt x="343" y="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17" name="Google Shape;417;p19"/>
                <p:cNvSpPr/>
                <p:nvPr/>
              </p:nvSpPr>
              <p:spPr>
                <a:xfrm>
                  <a:off x="7317480" y="876852"/>
                  <a:ext cx="7899" cy="43622"/>
                </a:xfrm>
                <a:custGeom>
                  <a:avLst/>
                  <a:gdLst/>
                  <a:ahLst/>
                  <a:cxnLst/>
                  <a:rect l="l" t="t" r="r" b="b"/>
                  <a:pathLst>
                    <a:path w="7899" h="43622" extrusionOk="0">
                      <a:moveTo>
                        <a:pt x="0" y="0"/>
                      </a:moveTo>
                      <a:lnTo>
                        <a:pt x="7900" y="0"/>
                      </a:lnTo>
                      <a:lnTo>
                        <a:pt x="7900" y="6870"/>
                      </a:lnTo>
                      <a:lnTo>
                        <a:pt x="0" y="6870"/>
                      </a:lnTo>
                      <a:lnTo>
                        <a:pt x="0" y="0"/>
                      </a:lnTo>
                      <a:close/>
                      <a:moveTo>
                        <a:pt x="343" y="12022"/>
                      </a:moveTo>
                      <a:lnTo>
                        <a:pt x="7556" y="12022"/>
                      </a:lnTo>
                      <a:lnTo>
                        <a:pt x="7556" y="43622"/>
                      </a:lnTo>
                      <a:lnTo>
                        <a:pt x="343" y="43622"/>
                      </a:lnTo>
                      <a:lnTo>
                        <a:pt x="343" y="12022"/>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18" name="Google Shape;418;p19"/>
                <p:cNvSpPr/>
                <p:nvPr/>
              </p:nvSpPr>
              <p:spPr>
                <a:xfrm>
                  <a:off x="7333967" y="888186"/>
                  <a:ext cx="28509" cy="32287"/>
                </a:xfrm>
                <a:custGeom>
                  <a:avLst/>
                  <a:gdLst/>
                  <a:ahLst/>
                  <a:cxnLst/>
                  <a:rect l="l" t="t" r="r" b="b"/>
                  <a:pathLst>
                    <a:path w="28509" h="32287" extrusionOk="0">
                      <a:moveTo>
                        <a:pt x="0" y="687"/>
                      </a:moveTo>
                      <a:lnTo>
                        <a:pt x="7213" y="687"/>
                      </a:lnTo>
                      <a:lnTo>
                        <a:pt x="7213" y="5496"/>
                      </a:lnTo>
                      <a:cubicBezTo>
                        <a:pt x="9274" y="2404"/>
                        <a:pt x="12365" y="0"/>
                        <a:pt x="17174" y="0"/>
                      </a:cubicBezTo>
                      <a:cubicBezTo>
                        <a:pt x="24387" y="0"/>
                        <a:pt x="28509" y="4809"/>
                        <a:pt x="28509" y="12022"/>
                      </a:cubicBezTo>
                      <a:lnTo>
                        <a:pt x="28509" y="32287"/>
                      </a:lnTo>
                      <a:lnTo>
                        <a:pt x="21296" y="32287"/>
                      </a:lnTo>
                      <a:lnTo>
                        <a:pt x="21296" y="14426"/>
                      </a:lnTo>
                      <a:cubicBezTo>
                        <a:pt x="21296" y="9617"/>
                        <a:pt x="18891" y="6526"/>
                        <a:pt x="14426" y="6526"/>
                      </a:cubicBezTo>
                      <a:cubicBezTo>
                        <a:pt x="10304" y="6526"/>
                        <a:pt x="7213" y="9617"/>
                        <a:pt x="7213" y="14426"/>
                      </a:cubicBezTo>
                      <a:lnTo>
                        <a:pt x="7213" y="32287"/>
                      </a:lnTo>
                      <a:lnTo>
                        <a:pt x="0" y="32287"/>
                      </a:lnTo>
                      <a:lnTo>
                        <a:pt x="0" y="687"/>
                      </a:lnTo>
                      <a:lnTo>
                        <a:pt x="0" y="687"/>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19" name="Google Shape;419;p19"/>
                <p:cNvSpPr/>
                <p:nvPr/>
              </p:nvSpPr>
              <p:spPr>
                <a:xfrm>
                  <a:off x="7368659" y="888186"/>
                  <a:ext cx="28852" cy="32654"/>
                </a:xfrm>
                <a:custGeom>
                  <a:avLst/>
                  <a:gdLst/>
                  <a:ahLst/>
                  <a:cxnLst/>
                  <a:rect l="l" t="t" r="r" b="b"/>
                  <a:pathLst>
                    <a:path w="28852" h="32654" extrusionOk="0">
                      <a:moveTo>
                        <a:pt x="0" y="23013"/>
                      </a:moveTo>
                      <a:lnTo>
                        <a:pt x="0" y="23013"/>
                      </a:lnTo>
                      <a:cubicBezTo>
                        <a:pt x="0" y="16144"/>
                        <a:pt x="5496" y="12709"/>
                        <a:pt x="13052" y="12709"/>
                      </a:cubicBezTo>
                      <a:cubicBezTo>
                        <a:pt x="16487" y="12709"/>
                        <a:pt x="19235" y="13396"/>
                        <a:pt x="21639" y="14083"/>
                      </a:cubicBezTo>
                      <a:lnTo>
                        <a:pt x="21639" y="13396"/>
                      </a:lnTo>
                      <a:cubicBezTo>
                        <a:pt x="21639" y="8931"/>
                        <a:pt x="18891" y="6526"/>
                        <a:pt x="13739" y="6526"/>
                      </a:cubicBezTo>
                      <a:cubicBezTo>
                        <a:pt x="10304" y="6526"/>
                        <a:pt x="7557" y="7213"/>
                        <a:pt x="4809" y="8587"/>
                      </a:cubicBezTo>
                      <a:lnTo>
                        <a:pt x="2748" y="2748"/>
                      </a:lnTo>
                      <a:cubicBezTo>
                        <a:pt x="6183" y="1030"/>
                        <a:pt x="9618" y="0"/>
                        <a:pt x="14770" y="0"/>
                      </a:cubicBezTo>
                      <a:cubicBezTo>
                        <a:pt x="19579" y="0"/>
                        <a:pt x="23013" y="1374"/>
                        <a:pt x="25418" y="3435"/>
                      </a:cubicBezTo>
                      <a:cubicBezTo>
                        <a:pt x="27822" y="5839"/>
                        <a:pt x="28853" y="8931"/>
                        <a:pt x="28853" y="13396"/>
                      </a:cubicBezTo>
                      <a:lnTo>
                        <a:pt x="28853" y="32287"/>
                      </a:lnTo>
                      <a:lnTo>
                        <a:pt x="21639" y="32287"/>
                      </a:lnTo>
                      <a:lnTo>
                        <a:pt x="21639" y="28166"/>
                      </a:lnTo>
                      <a:cubicBezTo>
                        <a:pt x="19579" y="30913"/>
                        <a:pt x="16144" y="32631"/>
                        <a:pt x="11335" y="32631"/>
                      </a:cubicBezTo>
                      <a:cubicBezTo>
                        <a:pt x="5152" y="32974"/>
                        <a:pt x="0" y="29539"/>
                        <a:pt x="0" y="23013"/>
                      </a:cubicBezTo>
                      <a:close/>
                      <a:moveTo>
                        <a:pt x="21639" y="20952"/>
                      </a:moveTo>
                      <a:lnTo>
                        <a:pt x="21639" y="18891"/>
                      </a:lnTo>
                      <a:cubicBezTo>
                        <a:pt x="19922" y="18204"/>
                        <a:pt x="17174" y="17518"/>
                        <a:pt x="14426" y="17518"/>
                      </a:cubicBezTo>
                      <a:cubicBezTo>
                        <a:pt x="9618" y="17518"/>
                        <a:pt x="6870" y="19578"/>
                        <a:pt x="6870" y="22670"/>
                      </a:cubicBezTo>
                      <a:lnTo>
                        <a:pt x="6870" y="22670"/>
                      </a:lnTo>
                      <a:cubicBezTo>
                        <a:pt x="6870" y="25761"/>
                        <a:pt x="9618" y="27479"/>
                        <a:pt x="13052" y="27479"/>
                      </a:cubicBezTo>
                      <a:cubicBezTo>
                        <a:pt x="17861" y="27479"/>
                        <a:pt x="21639" y="24731"/>
                        <a:pt x="21639" y="20952"/>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20" name="Google Shape;420;p19"/>
                <p:cNvSpPr/>
                <p:nvPr/>
              </p:nvSpPr>
              <p:spPr>
                <a:xfrm>
                  <a:off x="7405411" y="888186"/>
                  <a:ext cx="28508" cy="32287"/>
                </a:xfrm>
                <a:custGeom>
                  <a:avLst/>
                  <a:gdLst/>
                  <a:ahLst/>
                  <a:cxnLst/>
                  <a:rect l="l" t="t" r="r" b="b"/>
                  <a:pathLst>
                    <a:path w="28508" h="32287" extrusionOk="0">
                      <a:moveTo>
                        <a:pt x="0" y="687"/>
                      </a:moveTo>
                      <a:lnTo>
                        <a:pt x="7213" y="687"/>
                      </a:lnTo>
                      <a:lnTo>
                        <a:pt x="7213" y="5496"/>
                      </a:lnTo>
                      <a:cubicBezTo>
                        <a:pt x="9274" y="2404"/>
                        <a:pt x="12365" y="0"/>
                        <a:pt x="17174" y="0"/>
                      </a:cubicBezTo>
                      <a:cubicBezTo>
                        <a:pt x="24387" y="0"/>
                        <a:pt x="28509" y="4809"/>
                        <a:pt x="28509" y="12022"/>
                      </a:cubicBezTo>
                      <a:lnTo>
                        <a:pt x="28509" y="32287"/>
                      </a:lnTo>
                      <a:lnTo>
                        <a:pt x="21296" y="32287"/>
                      </a:lnTo>
                      <a:lnTo>
                        <a:pt x="21296" y="14426"/>
                      </a:lnTo>
                      <a:cubicBezTo>
                        <a:pt x="21296" y="9617"/>
                        <a:pt x="18891" y="6526"/>
                        <a:pt x="14426" y="6526"/>
                      </a:cubicBezTo>
                      <a:cubicBezTo>
                        <a:pt x="10304" y="6526"/>
                        <a:pt x="7213" y="9617"/>
                        <a:pt x="7213" y="14426"/>
                      </a:cubicBezTo>
                      <a:lnTo>
                        <a:pt x="7213" y="32287"/>
                      </a:lnTo>
                      <a:lnTo>
                        <a:pt x="0" y="32287"/>
                      </a:lnTo>
                      <a:lnTo>
                        <a:pt x="0" y="687"/>
                      </a:lnTo>
                      <a:lnTo>
                        <a:pt x="0" y="687"/>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21" name="Google Shape;421;p19"/>
                <p:cNvSpPr/>
                <p:nvPr/>
              </p:nvSpPr>
              <p:spPr>
                <a:xfrm>
                  <a:off x="7440103" y="887843"/>
                  <a:ext cx="29539" cy="32985"/>
                </a:xfrm>
                <a:custGeom>
                  <a:avLst/>
                  <a:gdLst/>
                  <a:ahLst/>
                  <a:cxnLst/>
                  <a:rect l="l" t="t" r="r" b="b"/>
                  <a:pathLst>
                    <a:path w="29539" h="32985" extrusionOk="0">
                      <a:moveTo>
                        <a:pt x="0" y="16831"/>
                      </a:moveTo>
                      <a:lnTo>
                        <a:pt x="0" y="16831"/>
                      </a:lnTo>
                      <a:cubicBezTo>
                        <a:pt x="0" y="7557"/>
                        <a:pt x="6870" y="0"/>
                        <a:pt x="16487" y="0"/>
                      </a:cubicBezTo>
                      <a:cubicBezTo>
                        <a:pt x="22326" y="0"/>
                        <a:pt x="26104" y="2061"/>
                        <a:pt x="29196" y="5496"/>
                      </a:cubicBezTo>
                      <a:lnTo>
                        <a:pt x="24730" y="10304"/>
                      </a:lnTo>
                      <a:cubicBezTo>
                        <a:pt x="22670" y="7900"/>
                        <a:pt x="20265" y="6183"/>
                        <a:pt x="16487" y="6183"/>
                      </a:cubicBezTo>
                      <a:cubicBezTo>
                        <a:pt x="11335" y="6183"/>
                        <a:pt x="7213" y="10648"/>
                        <a:pt x="7213" y="16144"/>
                      </a:cubicBezTo>
                      <a:lnTo>
                        <a:pt x="7213" y="16144"/>
                      </a:lnTo>
                      <a:cubicBezTo>
                        <a:pt x="7213" y="21639"/>
                        <a:pt x="10991" y="26448"/>
                        <a:pt x="16831" y="26448"/>
                      </a:cubicBezTo>
                      <a:cubicBezTo>
                        <a:pt x="20265" y="26448"/>
                        <a:pt x="22670" y="24731"/>
                        <a:pt x="25074" y="22670"/>
                      </a:cubicBezTo>
                      <a:lnTo>
                        <a:pt x="29539" y="27135"/>
                      </a:lnTo>
                      <a:cubicBezTo>
                        <a:pt x="26448" y="30570"/>
                        <a:pt x="22670" y="32974"/>
                        <a:pt x="16487" y="32974"/>
                      </a:cubicBezTo>
                      <a:cubicBezTo>
                        <a:pt x="7213" y="33318"/>
                        <a:pt x="0" y="25761"/>
                        <a:pt x="0" y="16831"/>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22" name="Google Shape;422;p19"/>
                <p:cNvSpPr/>
                <p:nvPr/>
              </p:nvSpPr>
              <p:spPr>
                <a:xfrm>
                  <a:off x="7473077" y="888186"/>
                  <a:ext cx="30569" cy="32974"/>
                </a:xfrm>
                <a:custGeom>
                  <a:avLst/>
                  <a:gdLst/>
                  <a:ahLst/>
                  <a:cxnLst/>
                  <a:rect l="l" t="t" r="r" b="b"/>
                  <a:pathLst>
                    <a:path w="30569" h="32974" extrusionOk="0">
                      <a:moveTo>
                        <a:pt x="0" y="16487"/>
                      </a:moveTo>
                      <a:lnTo>
                        <a:pt x="0" y="16487"/>
                      </a:lnTo>
                      <a:cubicBezTo>
                        <a:pt x="0" y="7213"/>
                        <a:pt x="6526" y="0"/>
                        <a:pt x="15457" y="0"/>
                      </a:cubicBezTo>
                      <a:cubicBezTo>
                        <a:pt x="25418" y="0"/>
                        <a:pt x="30570" y="7900"/>
                        <a:pt x="30570" y="17174"/>
                      </a:cubicBezTo>
                      <a:cubicBezTo>
                        <a:pt x="30570" y="17861"/>
                        <a:pt x="30570" y="18548"/>
                        <a:pt x="30570" y="19235"/>
                      </a:cubicBezTo>
                      <a:lnTo>
                        <a:pt x="7213" y="19235"/>
                      </a:lnTo>
                      <a:cubicBezTo>
                        <a:pt x="7900" y="24387"/>
                        <a:pt x="11678" y="27135"/>
                        <a:pt x="16487" y="27135"/>
                      </a:cubicBezTo>
                      <a:cubicBezTo>
                        <a:pt x="19922" y="27135"/>
                        <a:pt x="22670" y="25761"/>
                        <a:pt x="25074" y="23357"/>
                      </a:cubicBezTo>
                      <a:lnTo>
                        <a:pt x="29196" y="27135"/>
                      </a:lnTo>
                      <a:cubicBezTo>
                        <a:pt x="26104" y="30570"/>
                        <a:pt x="21983" y="32974"/>
                        <a:pt x="16144" y="32974"/>
                      </a:cubicBezTo>
                      <a:cubicBezTo>
                        <a:pt x="7213" y="32974"/>
                        <a:pt x="0" y="26448"/>
                        <a:pt x="0" y="16487"/>
                      </a:cubicBezTo>
                      <a:close/>
                      <a:moveTo>
                        <a:pt x="23357" y="14083"/>
                      </a:moveTo>
                      <a:cubicBezTo>
                        <a:pt x="23013" y="9274"/>
                        <a:pt x="20265" y="5839"/>
                        <a:pt x="15457" y="5839"/>
                      </a:cubicBezTo>
                      <a:cubicBezTo>
                        <a:pt x="10992" y="5839"/>
                        <a:pt x="7900" y="9274"/>
                        <a:pt x="7213" y="14083"/>
                      </a:cubicBezTo>
                      <a:lnTo>
                        <a:pt x="23357" y="14083"/>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grpSp>
          <p:nvGrpSpPr>
            <p:cNvPr id="423" name="Google Shape;423;p19"/>
            <p:cNvGrpSpPr/>
            <p:nvPr/>
          </p:nvGrpSpPr>
          <p:grpSpPr>
            <a:xfrm>
              <a:off x="7624552" y="566344"/>
              <a:ext cx="1118718" cy="287494"/>
              <a:chOff x="7624552" y="566344"/>
              <a:chExt cx="1118718" cy="287494"/>
            </a:xfrm>
          </p:grpSpPr>
          <p:sp>
            <p:nvSpPr>
              <p:cNvPr id="424" name="Google Shape;424;p19"/>
              <p:cNvSpPr/>
              <p:nvPr/>
            </p:nvSpPr>
            <p:spPr>
              <a:xfrm>
                <a:off x="7624552" y="566344"/>
                <a:ext cx="182388" cy="186510"/>
              </a:xfrm>
              <a:custGeom>
                <a:avLst/>
                <a:gdLst/>
                <a:ahLst/>
                <a:cxnLst/>
                <a:rect l="l" t="t" r="r" b="b"/>
                <a:pathLst>
                  <a:path w="182388" h="186510" extrusionOk="0">
                    <a:moveTo>
                      <a:pt x="0" y="0"/>
                    </a:moveTo>
                    <a:lnTo>
                      <a:pt x="36066" y="0"/>
                    </a:lnTo>
                    <a:lnTo>
                      <a:pt x="91710" y="142201"/>
                    </a:lnTo>
                    <a:lnTo>
                      <a:pt x="147354" y="0"/>
                    </a:lnTo>
                    <a:lnTo>
                      <a:pt x="182389" y="0"/>
                    </a:lnTo>
                    <a:lnTo>
                      <a:pt x="105792" y="186510"/>
                    </a:lnTo>
                    <a:lnTo>
                      <a:pt x="76940" y="186510"/>
                    </a:lnTo>
                    <a:lnTo>
                      <a:pt x="0" y="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25" name="Google Shape;425;p19"/>
              <p:cNvSpPr/>
              <p:nvPr/>
            </p:nvSpPr>
            <p:spPr>
              <a:xfrm>
                <a:off x="7804193" y="608593"/>
                <a:ext cx="135331" cy="145638"/>
              </a:xfrm>
              <a:custGeom>
                <a:avLst/>
                <a:gdLst/>
                <a:ahLst/>
                <a:cxnLst/>
                <a:rect l="l" t="t" r="r" b="b"/>
                <a:pathLst>
                  <a:path w="135331" h="145638" extrusionOk="0">
                    <a:moveTo>
                      <a:pt x="0" y="73505"/>
                    </a:moveTo>
                    <a:lnTo>
                      <a:pt x="0" y="72818"/>
                    </a:lnTo>
                    <a:cubicBezTo>
                      <a:pt x="0" y="32974"/>
                      <a:pt x="28165" y="0"/>
                      <a:pt x="68353" y="0"/>
                    </a:cubicBezTo>
                    <a:cubicBezTo>
                      <a:pt x="112662" y="0"/>
                      <a:pt x="135332" y="35035"/>
                      <a:pt x="135332" y="75222"/>
                    </a:cubicBezTo>
                    <a:cubicBezTo>
                      <a:pt x="135332" y="77970"/>
                      <a:pt x="134988" y="81062"/>
                      <a:pt x="134644" y="84153"/>
                    </a:cubicBezTo>
                    <a:lnTo>
                      <a:pt x="31944" y="84153"/>
                    </a:lnTo>
                    <a:cubicBezTo>
                      <a:pt x="35379" y="106823"/>
                      <a:pt x="51522" y="119531"/>
                      <a:pt x="72131" y="119531"/>
                    </a:cubicBezTo>
                    <a:cubicBezTo>
                      <a:pt x="87588" y="119531"/>
                      <a:pt x="98923" y="113692"/>
                      <a:pt x="109914" y="102701"/>
                    </a:cubicBezTo>
                    <a:lnTo>
                      <a:pt x="128805" y="119531"/>
                    </a:lnTo>
                    <a:cubicBezTo>
                      <a:pt x="115753" y="135332"/>
                      <a:pt x="97205" y="145636"/>
                      <a:pt x="71788" y="145636"/>
                    </a:cubicBezTo>
                    <a:cubicBezTo>
                      <a:pt x="31257" y="145980"/>
                      <a:pt x="0" y="116440"/>
                      <a:pt x="0" y="73505"/>
                    </a:cubicBezTo>
                    <a:close/>
                    <a:moveTo>
                      <a:pt x="103388" y="63201"/>
                    </a:moveTo>
                    <a:cubicBezTo>
                      <a:pt x="101327" y="42592"/>
                      <a:pt x="88962" y="26448"/>
                      <a:pt x="68009" y="26448"/>
                    </a:cubicBezTo>
                    <a:cubicBezTo>
                      <a:pt x="48431" y="26448"/>
                      <a:pt x="34692" y="41561"/>
                      <a:pt x="31944" y="63201"/>
                    </a:cubicBezTo>
                    <a:lnTo>
                      <a:pt x="103388" y="63201"/>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26" name="Google Shape;426;p19"/>
              <p:cNvSpPr/>
              <p:nvPr/>
            </p:nvSpPr>
            <p:spPr>
              <a:xfrm>
                <a:off x="7966660" y="608593"/>
                <a:ext cx="125370" cy="142544"/>
              </a:xfrm>
              <a:custGeom>
                <a:avLst/>
                <a:gdLst/>
                <a:ahLst/>
                <a:cxnLst/>
                <a:rect l="l" t="t" r="r" b="b"/>
                <a:pathLst>
                  <a:path w="125370" h="142544" extrusionOk="0">
                    <a:moveTo>
                      <a:pt x="0" y="3091"/>
                    </a:moveTo>
                    <a:lnTo>
                      <a:pt x="31944" y="3091"/>
                    </a:lnTo>
                    <a:lnTo>
                      <a:pt x="31944" y="24387"/>
                    </a:lnTo>
                    <a:cubicBezTo>
                      <a:pt x="40874" y="11335"/>
                      <a:pt x="53926" y="0"/>
                      <a:pt x="75566" y="0"/>
                    </a:cubicBezTo>
                    <a:cubicBezTo>
                      <a:pt x="107166" y="0"/>
                      <a:pt x="125371" y="21296"/>
                      <a:pt x="125371" y="53583"/>
                    </a:cubicBezTo>
                    <a:lnTo>
                      <a:pt x="125371" y="142545"/>
                    </a:lnTo>
                    <a:lnTo>
                      <a:pt x="93427" y="142545"/>
                    </a:lnTo>
                    <a:lnTo>
                      <a:pt x="93427" y="63201"/>
                    </a:lnTo>
                    <a:cubicBezTo>
                      <a:pt x="93427" y="41561"/>
                      <a:pt x="82436" y="29196"/>
                      <a:pt x="63544" y="29196"/>
                    </a:cubicBezTo>
                    <a:cubicBezTo>
                      <a:pt x="44996" y="29196"/>
                      <a:pt x="31944" y="42248"/>
                      <a:pt x="31944" y="63888"/>
                    </a:cubicBezTo>
                    <a:lnTo>
                      <a:pt x="31944" y="142545"/>
                    </a:lnTo>
                    <a:lnTo>
                      <a:pt x="0" y="142545"/>
                    </a:lnTo>
                    <a:lnTo>
                      <a:pt x="0" y="3091"/>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27" name="Google Shape;427;p19"/>
              <p:cNvSpPr/>
              <p:nvPr/>
            </p:nvSpPr>
            <p:spPr>
              <a:xfrm>
                <a:off x="8228392" y="611684"/>
                <a:ext cx="125714" cy="142888"/>
              </a:xfrm>
              <a:custGeom>
                <a:avLst/>
                <a:gdLst/>
                <a:ahLst/>
                <a:cxnLst/>
                <a:rect l="l" t="t" r="r" b="b"/>
                <a:pathLst>
                  <a:path w="125714" h="142888" extrusionOk="0">
                    <a:moveTo>
                      <a:pt x="0" y="88962"/>
                    </a:moveTo>
                    <a:lnTo>
                      <a:pt x="0" y="0"/>
                    </a:lnTo>
                    <a:lnTo>
                      <a:pt x="31944" y="0"/>
                    </a:lnTo>
                    <a:lnTo>
                      <a:pt x="31944" y="79344"/>
                    </a:lnTo>
                    <a:cubicBezTo>
                      <a:pt x="31944" y="100983"/>
                      <a:pt x="42935" y="113349"/>
                      <a:pt x="61827" y="113349"/>
                    </a:cubicBezTo>
                    <a:cubicBezTo>
                      <a:pt x="80375" y="113349"/>
                      <a:pt x="93427" y="100640"/>
                      <a:pt x="93427" y="79001"/>
                    </a:cubicBezTo>
                    <a:lnTo>
                      <a:pt x="93427" y="0"/>
                    </a:lnTo>
                    <a:lnTo>
                      <a:pt x="125714" y="0"/>
                    </a:lnTo>
                    <a:lnTo>
                      <a:pt x="125714" y="139797"/>
                    </a:lnTo>
                    <a:lnTo>
                      <a:pt x="93427" y="139797"/>
                    </a:lnTo>
                    <a:lnTo>
                      <a:pt x="93427" y="118158"/>
                    </a:lnTo>
                    <a:cubicBezTo>
                      <a:pt x="84496" y="131210"/>
                      <a:pt x="71444" y="142888"/>
                      <a:pt x="49805" y="142888"/>
                    </a:cubicBezTo>
                    <a:cubicBezTo>
                      <a:pt x="18205" y="142545"/>
                      <a:pt x="0" y="121592"/>
                      <a:pt x="0" y="88962"/>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28" name="Google Shape;428;p19"/>
              <p:cNvSpPr/>
              <p:nvPr/>
            </p:nvSpPr>
            <p:spPr>
              <a:xfrm>
                <a:off x="8389142" y="609227"/>
                <a:ext cx="81404" cy="142597"/>
              </a:xfrm>
              <a:custGeom>
                <a:avLst/>
                <a:gdLst/>
                <a:ahLst/>
                <a:cxnLst/>
                <a:rect l="l" t="t" r="r" b="b"/>
                <a:pathLst>
                  <a:path w="81404" h="142597" extrusionOk="0">
                    <a:moveTo>
                      <a:pt x="0" y="2457"/>
                    </a:moveTo>
                    <a:lnTo>
                      <a:pt x="31944" y="2457"/>
                    </a:lnTo>
                    <a:lnTo>
                      <a:pt x="31944" y="34058"/>
                    </a:lnTo>
                    <a:cubicBezTo>
                      <a:pt x="40531" y="13105"/>
                      <a:pt x="56674" y="-977"/>
                      <a:pt x="81405" y="53"/>
                    </a:cubicBezTo>
                    <a:lnTo>
                      <a:pt x="81405" y="34058"/>
                    </a:lnTo>
                    <a:lnTo>
                      <a:pt x="79687" y="34058"/>
                    </a:lnTo>
                    <a:cubicBezTo>
                      <a:pt x="51522" y="34058"/>
                      <a:pt x="31944" y="52262"/>
                      <a:pt x="31944" y="89358"/>
                    </a:cubicBezTo>
                    <a:lnTo>
                      <a:pt x="31944" y="142598"/>
                    </a:lnTo>
                    <a:lnTo>
                      <a:pt x="0" y="142598"/>
                    </a:lnTo>
                    <a:lnTo>
                      <a:pt x="0" y="2457"/>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29" name="Google Shape;429;p19"/>
              <p:cNvSpPr/>
              <p:nvPr/>
            </p:nvSpPr>
            <p:spPr>
              <a:xfrm>
                <a:off x="8481194" y="608593"/>
                <a:ext cx="135331" cy="145638"/>
              </a:xfrm>
              <a:custGeom>
                <a:avLst/>
                <a:gdLst/>
                <a:ahLst/>
                <a:cxnLst/>
                <a:rect l="l" t="t" r="r" b="b"/>
                <a:pathLst>
                  <a:path w="135331" h="145638" extrusionOk="0">
                    <a:moveTo>
                      <a:pt x="0" y="73505"/>
                    </a:moveTo>
                    <a:lnTo>
                      <a:pt x="0" y="72818"/>
                    </a:lnTo>
                    <a:cubicBezTo>
                      <a:pt x="0" y="32974"/>
                      <a:pt x="28166" y="0"/>
                      <a:pt x="68353" y="0"/>
                    </a:cubicBezTo>
                    <a:cubicBezTo>
                      <a:pt x="112662" y="0"/>
                      <a:pt x="135332" y="35035"/>
                      <a:pt x="135332" y="75222"/>
                    </a:cubicBezTo>
                    <a:cubicBezTo>
                      <a:pt x="135332" y="77970"/>
                      <a:pt x="134988" y="81062"/>
                      <a:pt x="134645" y="84153"/>
                    </a:cubicBezTo>
                    <a:lnTo>
                      <a:pt x="31944" y="84153"/>
                    </a:lnTo>
                    <a:cubicBezTo>
                      <a:pt x="35379" y="106823"/>
                      <a:pt x="51522" y="119531"/>
                      <a:pt x="72131" y="119531"/>
                    </a:cubicBezTo>
                    <a:cubicBezTo>
                      <a:pt x="87588" y="119531"/>
                      <a:pt x="98923" y="113692"/>
                      <a:pt x="109914" y="102701"/>
                    </a:cubicBezTo>
                    <a:lnTo>
                      <a:pt x="128805" y="119531"/>
                    </a:lnTo>
                    <a:cubicBezTo>
                      <a:pt x="115410" y="135332"/>
                      <a:pt x="97205" y="145636"/>
                      <a:pt x="71788" y="145636"/>
                    </a:cubicBezTo>
                    <a:cubicBezTo>
                      <a:pt x="31257" y="145980"/>
                      <a:pt x="0" y="116440"/>
                      <a:pt x="0" y="73505"/>
                    </a:cubicBezTo>
                    <a:close/>
                    <a:moveTo>
                      <a:pt x="103388" y="63201"/>
                    </a:moveTo>
                    <a:cubicBezTo>
                      <a:pt x="101327" y="42592"/>
                      <a:pt x="88962" y="26448"/>
                      <a:pt x="68009" y="26448"/>
                    </a:cubicBezTo>
                    <a:cubicBezTo>
                      <a:pt x="48431" y="26448"/>
                      <a:pt x="34692" y="41561"/>
                      <a:pt x="31944" y="63201"/>
                    </a:cubicBezTo>
                    <a:lnTo>
                      <a:pt x="103388" y="63201"/>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30" name="Google Shape;430;p19"/>
              <p:cNvSpPr/>
              <p:nvPr/>
            </p:nvSpPr>
            <p:spPr>
              <a:xfrm>
                <a:off x="8632326" y="609280"/>
                <a:ext cx="110944" cy="145292"/>
              </a:xfrm>
              <a:custGeom>
                <a:avLst/>
                <a:gdLst/>
                <a:ahLst/>
                <a:cxnLst/>
                <a:rect l="l" t="t" r="r" b="b"/>
                <a:pathLst>
                  <a:path w="110944" h="145292" extrusionOk="0">
                    <a:moveTo>
                      <a:pt x="0" y="123997"/>
                    </a:moveTo>
                    <a:lnTo>
                      <a:pt x="14426" y="102357"/>
                    </a:lnTo>
                    <a:cubicBezTo>
                      <a:pt x="29883" y="113692"/>
                      <a:pt x="46027" y="119532"/>
                      <a:pt x="60109" y="119532"/>
                    </a:cubicBezTo>
                    <a:cubicBezTo>
                      <a:pt x="73848" y="119532"/>
                      <a:pt x="81749" y="113692"/>
                      <a:pt x="81749" y="104418"/>
                    </a:cubicBezTo>
                    <a:lnTo>
                      <a:pt x="81749" y="103731"/>
                    </a:lnTo>
                    <a:cubicBezTo>
                      <a:pt x="81749" y="92740"/>
                      <a:pt x="66979" y="89305"/>
                      <a:pt x="50492" y="84153"/>
                    </a:cubicBezTo>
                    <a:cubicBezTo>
                      <a:pt x="29883" y="78314"/>
                      <a:pt x="6870" y="69727"/>
                      <a:pt x="6870" y="43279"/>
                    </a:cubicBezTo>
                    <a:lnTo>
                      <a:pt x="6870" y="42592"/>
                    </a:lnTo>
                    <a:cubicBezTo>
                      <a:pt x="6870" y="16144"/>
                      <a:pt x="28853" y="0"/>
                      <a:pt x="56674" y="0"/>
                    </a:cubicBezTo>
                    <a:cubicBezTo>
                      <a:pt x="74192" y="0"/>
                      <a:pt x="93083" y="6183"/>
                      <a:pt x="107853" y="15800"/>
                    </a:cubicBezTo>
                    <a:lnTo>
                      <a:pt x="95145" y="38470"/>
                    </a:lnTo>
                    <a:cubicBezTo>
                      <a:pt x="81749" y="30226"/>
                      <a:pt x="67322" y="25418"/>
                      <a:pt x="55644" y="25418"/>
                    </a:cubicBezTo>
                    <a:cubicBezTo>
                      <a:pt x="43279" y="25418"/>
                      <a:pt x="36066" y="31257"/>
                      <a:pt x="36066" y="39157"/>
                    </a:cubicBezTo>
                    <a:lnTo>
                      <a:pt x="36066" y="39844"/>
                    </a:lnTo>
                    <a:cubicBezTo>
                      <a:pt x="36066" y="50148"/>
                      <a:pt x="51179" y="54270"/>
                      <a:pt x="67666" y="59766"/>
                    </a:cubicBezTo>
                    <a:cubicBezTo>
                      <a:pt x="87931" y="65948"/>
                      <a:pt x="110945" y="75222"/>
                      <a:pt x="110945" y="100640"/>
                    </a:cubicBezTo>
                    <a:lnTo>
                      <a:pt x="110945" y="101327"/>
                    </a:lnTo>
                    <a:cubicBezTo>
                      <a:pt x="110945" y="130523"/>
                      <a:pt x="88275" y="145293"/>
                      <a:pt x="59079" y="145293"/>
                    </a:cubicBezTo>
                    <a:cubicBezTo>
                      <a:pt x="39500" y="144606"/>
                      <a:pt x="17517" y="137736"/>
                      <a:pt x="0" y="123997"/>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nvGrpSpPr>
              <p:cNvPr id="431" name="Google Shape;431;p19"/>
              <p:cNvGrpSpPr/>
              <p:nvPr/>
            </p:nvGrpSpPr>
            <p:grpSpPr>
              <a:xfrm>
                <a:off x="8115043" y="573557"/>
                <a:ext cx="87244" cy="180328"/>
                <a:chOff x="8115043" y="573557"/>
                <a:chExt cx="87244" cy="180328"/>
              </a:xfrm>
            </p:grpSpPr>
            <p:sp>
              <p:nvSpPr>
                <p:cNvPr id="432" name="Google Shape;432;p19"/>
                <p:cNvSpPr/>
                <p:nvPr/>
              </p:nvSpPr>
              <p:spPr>
                <a:xfrm>
                  <a:off x="8132561" y="692746"/>
                  <a:ext cx="69039" cy="61139"/>
                </a:xfrm>
                <a:custGeom>
                  <a:avLst/>
                  <a:gdLst/>
                  <a:ahLst/>
                  <a:cxnLst/>
                  <a:rect l="l" t="t" r="r" b="b"/>
                  <a:pathLst>
                    <a:path w="69039" h="61139" extrusionOk="0">
                      <a:moveTo>
                        <a:pt x="31944" y="15113"/>
                      </a:moveTo>
                      <a:lnTo>
                        <a:pt x="31944" y="0"/>
                      </a:lnTo>
                      <a:lnTo>
                        <a:pt x="0" y="0"/>
                      </a:lnTo>
                      <a:lnTo>
                        <a:pt x="0" y="20265"/>
                      </a:lnTo>
                      <a:cubicBezTo>
                        <a:pt x="0" y="50835"/>
                        <a:pt x="16831" y="61140"/>
                        <a:pt x="40188" y="61140"/>
                      </a:cubicBezTo>
                      <a:cubicBezTo>
                        <a:pt x="52209" y="61140"/>
                        <a:pt x="61140" y="58392"/>
                        <a:pt x="69040" y="53926"/>
                      </a:cubicBezTo>
                      <a:lnTo>
                        <a:pt x="69040" y="27822"/>
                      </a:lnTo>
                      <a:cubicBezTo>
                        <a:pt x="62857" y="30913"/>
                        <a:pt x="56331" y="32631"/>
                        <a:pt x="49118" y="32631"/>
                      </a:cubicBezTo>
                      <a:cubicBezTo>
                        <a:pt x="38470" y="32287"/>
                        <a:pt x="31944" y="27479"/>
                        <a:pt x="31944" y="15113"/>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33" name="Google Shape;433;p19"/>
                <p:cNvSpPr/>
                <p:nvPr/>
              </p:nvSpPr>
              <p:spPr>
                <a:xfrm>
                  <a:off x="8115043" y="573557"/>
                  <a:ext cx="87244" cy="98235"/>
                </a:xfrm>
                <a:custGeom>
                  <a:avLst/>
                  <a:gdLst/>
                  <a:ahLst/>
                  <a:cxnLst/>
                  <a:rect l="l" t="t" r="r" b="b"/>
                  <a:pathLst>
                    <a:path w="87244" h="98235" extrusionOk="0">
                      <a:moveTo>
                        <a:pt x="49461" y="38126"/>
                      </a:moveTo>
                      <a:lnTo>
                        <a:pt x="49461" y="0"/>
                      </a:lnTo>
                      <a:lnTo>
                        <a:pt x="17517" y="0"/>
                      </a:lnTo>
                      <a:lnTo>
                        <a:pt x="17517" y="38126"/>
                      </a:lnTo>
                      <a:lnTo>
                        <a:pt x="0" y="38126"/>
                      </a:lnTo>
                      <a:lnTo>
                        <a:pt x="0" y="65605"/>
                      </a:lnTo>
                      <a:lnTo>
                        <a:pt x="17517" y="65605"/>
                      </a:lnTo>
                      <a:lnTo>
                        <a:pt x="17517" y="98236"/>
                      </a:lnTo>
                      <a:lnTo>
                        <a:pt x="49461" y="98236"/>
                      </a:lnTo>
                      <a:lnTo>
                        <a:pt x="49461" y="65605"/>
                      </a:lnTo>
                      <a:lnTo>
                        <a:pt x="87244" y="65605"/>
                      </a:lnTo>
                      <a:lnTo>
                        <a:pt x="87244" y="38126"/>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nvGrpSpPr>
              <p:cNvPr id="434" name="Google Shape;434;p19"/>
              <p:cNvGrpSpPr/>
              <p:nvPr/>
            </p:nvGrpSpPr>
            <p:grpSpPr>
              <a:xfrm>
                <a:off x="7642413" y="802316"/>
                <a:ext cx="1097423" cy="51522"/>
                <a:chOff x="7642413" y="802316"/>
                <a:chExt cx="1097423" cy="51522"/>
              </a:xfrm>
            </p:grpSpPr>
            <p:sp>
              <p:nvSpPr>
                <p:cNvPr id="435" name="Google Shape;435;p19"/>
                <p:cNvSpPr/>
                <p:nvPr/>
              </p:nvSpPr>
              <p:spPr>
                <a:xfrm>
                  <a:off x="7642413" y="803346"/>
                  <a:ext cx="35722" cy="49461"/>
                </a:xfrm>
                <a:custGeom>
                  <a:avLst/>
                  <a:gdLst/>
                  <a:ahLst/>
                  <a:cxnLst/>
                  <a:rect l="l" t="t" r="r" b="b"/>
                  <a:pathLst>
                    <a:path w="35722" h="49461" extrusionOk="0">
                      <a:moveTo>
                        <a:pt x="0" y="0"/>
                      </a:moveTo>
                      <a:lnTo>
                        <a:pt x="10991" y="0"/>
                      </a:lnTo>
                      <a:lnTo>
                        <a:pt x="10991" y="39500"/>
                      </a:lnTo>
                      <a:lnTo>
                        <a:pt x="35722" y="39500"/>
                      </a:lnTo>
                      <a:lnTo>
                        <a:pt x="35722" y="49461"/>
                      </a:lnTo>
                      <a:lnTo>
                        <a:pt x="0" y="49461"/>
                      </a:lnTo>
                      <a:lnTo>
                        <a:pt x="0" y="0"/>
                      </a:lnTo>
                      <a:lnTo>
                        <a:pt x="0" y="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36" name="Google Shape;436;p19"/>
                <p:cNvSpPr/>
                <p:nvPr/>
              </p:nvSpPr>
              <p:spPr>
                <a:xfrm>
                  <a:off x="7694622" y="803346"/>
                  <a:ext cx="37782" cy="49117"/>
                </a:xfrm>
                <a:custGeom>
                  <a:avLst/>
                  <a:gdLst/>
                  <a:ahLst/>
                  <a:cxnLst/>
                  <a:rect l="l" t="t" r="r" b="b"/>
                  <a:pathLst>
                    <a:path w="37782" h="49117" extrusionOk="0">
                      <a:moveTo>
                        <a:pt x="0" y="0"/>
                      </a:moveTo>
                      <a:lnTo>
                        <a:pt x="37440" y="0"/>
                      </a:lnTo>
                      <a:lnTo>
                        <a:pt x="37440" y="9618"/>
                      </a:lnTo>
                      <a:lnTo>
                        <a:pt x="10992" y="9618"/>
                      </a:lnTo>
                      <a:lnTo>
                        <a:pt x="10992" y="19578"/>
                      </a:lnTo>
                      <a:lnTo>
                        <a:pt x="34348" y="19578"/>
                      </a:lnTo>
                      <a:lnTo>
                        <a:pt x="34348" y="29196"/>
                      </a:lnTo>
                      <a:lnTo>
                        <a:pt x="10992" y="29196"/>
                      </a:lnTo>
                      <a:lnTo>
                        <a:pt x="10992" y="39500"/>
                      </a:lnTo>
                      <a:lnTo>
                        <a:pt x="37783" y="39500"/>
                      </a:lnTo>
                      <a:lnTo>
                        <a:pt x="37783" y="49118"/>
                      </a:lnTo>
                      <a:lnTo>
                        <a:pt x="0" y="49118"/>
                      </a:lnTo>
                      <a:lnTo>
                        <a:pt x="0" y="0"/>
                      </a:lnTo>
                      <a:lnTo>
                        <a:pt x="0" y="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37" name="Google Shape;437;p19"/>
                <p:cNvSpPr/>
                <p:nvPr/>
              </p:nvSpPr>
              <p:spPr>
                <a:xfrm>
                  <a:off x="7750267" y="803346"/>
                  <a:ext cx="43965" cy="49461"/>
                </a:xfrm>
                <a:custGeom>
                  <a:avLst/>
                  <a:gdLst/>
                  <a:ahLst/>
                  <a:cxnLst/>
                  <a:rect l="l" t="t" r="r" b="b"/>
                  <a:pathLst>
                    <a:path w="43965" h="49461" extrusionOk="0">
                      <a:moveTo>
                        <a:pt x="0" y="0"/>
                      </a:moveTo>
                      <a:lnTo>
                        <a:pt x="9961" y="0"/>
                      </a:lnTo>
                      <a:lnTo>
                        <a:pt x="33318" y="30570"/>
                      </a:lnTo>
                      <a:lnTo>
                        <a:pt x="33318" y="0"/>
                      </a:lnTo>
                      <a:lnTo>
                        <a:pt x="43965" y="0"/>
                      </a:lnTo>
                      <a:lnTo>
                        <a:pt x="43965" y="49461"/>
                      </a:lnTo>
                      <a:lnTo>
                        <a:pt x="34692" y="49461"/>
                      </a:lnTo>
                      <a:lnTo>
                        <a:pt x="10648" y="17861"/>
                      </a:lnTo>
                      <a:lnTo>
                        <a:pt x="10648" y="49461"/>
                      </a:lnTo>
                      <a:lnTo>
                        <a:pt x="0" y="49461"/>
                      </a:lnTo>
                      <a:lnTo>
                        <a:pt x="0" y="0"/>
                      </a:lnTo>
                      <a:lnTo>
                        <a:pt x="0" y="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38" name="Google Shape;438;p19"/>
                <p:cNvSpPr/>
                <p:nvPr/>
              </p:nvSpPr>
              <p:spPr>
                <a:xfrm>
                  <a:off x="7814841" y="803346"/>
                  <a:ext cx="45683" cy="49461"/>
                </a:xfrm>
                <a:custGeom>
                  <a:avLst/>
                  <a:gdLst/>
                  <a:ahLst/>
                  <a:cxnLst/>
                  <a:rect l="l" t="t" r="r" b="b"/>
                  <a:pathLst>
                    <a:path w="45683" h="49461" extrusionOk="0">
                      <a:moveTo>
                        <a:pt x="0" y="0"/>
                      </a:moveTo>
                      <a:lnTo>
                        <a:pt x="19235" y="0"/>
                      </a:lnTo>
                      <a:cubicBezTo>
                        <a:pt x="34692" y="0"/>
                        <a:pt x="45683" y="10648"/>
                        <a:pt x="45683" y="24731"/>
                      </a:cubicBezTo>
                      <a:lnTo>
                        <a:pt x="45683" y="24731"/>
                      </a:lnTo>
                      <a:cubicBezTo>
                        <a:pt x="45683" y="38813"/>
                        <a:pt x="35035" y="49461"/>
                        <a:pt x="19235" y="49461"/>
                      </a:cubicBezTo>
                      <a:lnTo>
                        <a:pt x="0" y="49461"/>
                      </a:lnTo>
                      <a:lnTo>
                        <a:pt x="0" y="0"/>
                      </a:lnTo>
                      <a:close/>
                      <a:moveTo>
                        <a:pt x="10648" y="9618"/>
                      </a:moveTo>
                      <a:lnTo>
                        <a:pt x="10648" y="39500"/>
                      </a:lnTo>
                      <a:lnTo>
                        <a:pt x="18891" y="39500"/>
                      </a:lnTo>
                      <a:cubicBezTo>
                        <a:pt x="27822" y="39500"/>
                        <a:pt x="33661" y="33661"/>
                        <a:pt x="33661" y="24731"/>
                      </a:cubicBezTo>
                      <a:lnTo>
                        <a:pt x="33661" y="24731"/>
                      </a:lnTo>
                      <a:cubicBezTo>
                        <a:pt x="33661" y="15800"/>
                        <a:pt x="27479" y="9961"/>
                        <a:pt x="18891" y="9961"/>
                      </a:cubicBezTo>
                      <a:lnTo>
                        <a:pt x="10648" y="9961"/>
                      </a:lnTo>
                      <a:lnTo>
                        <a:pt x="10648" y="9618"/>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39" name="Google Shape;439;p19"/>
                <p:cNvSpPr/>
                <p:nvPr/>
              </p:nvSpPr>
              <p:spPr>
                <a:xfrm>
                  <a:off x="7879072" y="803346"/>
                  <a:ext cx="10991" cy="49461"/>
                </a:xfrm>
                <a:custGeom>
                  <a:avLst/>
                  <a:gdLst/>
                  <a:ahLst/>
                  <a:cxnLst/>
                  <a:rect l="l" t="t" r="r" b="b"/>
                  <a:pathLst>
                    <a:path w="10991" h="49461" extrusionOk="0">
                      <a:moveTo>
                        <a:pt x="0" y="0"/>
                      </a:moveTo>
                      <a:lnTo>
                        <a:pt x="10991" y="0"/>
                      </a:lnTo>
                      <a:lnTo>
                        <a:pt x="10991" y="49461"/>
                      </a:lnTo>
                      <a:lnTo>
                        <a:pt x="0" y="49461"/>
                      </a:lnTo>
                      <a:lnTo>
                        <a:pt x="0" y="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40" name="Google Shape;440;p19"/>
                <p:cNvSpPr/>
                <p:nvPr/>
              </p:nvSpPr>
              <p:spPr>
                <a:xfrm>
                  <a:off x="7910672" y="803346"/>
                  <a:ext cx="43965" cy="49461"/>
                </a:xfrm>
                <a:custGeom>
                  <a:avLst/>
                  <a:gdLst/>
                  <a:ahLst/>
                  <a:cxnLst/>
                  <a:rect l="l" t="t" r="r" b="b"/>
                  <a:pathLst>
                    <a:path w="43965" h="49461" extrusionOk="0">
                      <a:moveTo>
                        <a:pt x="0" y="0"/>
                      </a:moveTo>
                      <a:lnTo>
                        <a:pt x="9961" y="0"/>
                      </a:lnTo>
                      <a:lnTo>
                        <a:pt x="33318" y="30570"/>
                      </a:lnTo>
                      <a:lnTo>
                        <a:pt x="33318" y="0"/>
                      </a:lnTo>
                      <a:lnTo>
                        <a:pt x="43966" y="0"/>
                      </a:lnTo>
                      <a:lnTo>
                        <a:pt x="43966" y="49461"/>
                      </a:lnTo>
                      <a:lnTo>
                        <a:pt x="34692" y="49461"/>
                      </a:lnTo>
                      <a:lnTo>
                        <a:pt x="10648" y="17861"/>
                      </a:lnTo>
                      <a:lnTo>
                        <a:pt x="10648" y="49461"/>
                      </a:lnTo>
                      <a:lnTo>
                        <a:pt x="0" y="49461"/>
                      </a:lnTo>
                      <a:lnTo>
                        <a:pt x="0" y="0"/>
                      </a:lnTo>
                      <a:lnTo>
                        <a:pt x="0" y="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41" name="Google Shape;441;p19"/>
                <p:cNvSpPr/>
                <p:nvPr/>
              </p:nvSpPr>
              <p:spPr>
                <a:xfrm>
                  <a:off x="7972842" y="802316"/>
                  <a:ext cx="47743" cy="51178"/>
                </a:xfrm>
                <a:custGeom>
                  <a:avLst/>
                  <a:gdLst/>
                  <a:ahLst/>
                  <a:cxnLst/>
                  <a:rect l="l" t="t" r="r" b="b"/>
                  <a:pathLst>
                    <a:path w="47743" h="51178" extrusionOk="0">
                      <a:moveTo>
                        <a:pt x="0" y="25761"/>
                      </a:moveTo>
                      <a:lnTo>
                        <a:pt x="0" y="25761"/>
                      </a:lnTo>
                      <a:cubicBezTo>
                        <a:pt x="0" y="11678"/>
                        <a:pt x="10992" y="0"/>
                        <a:pt x="26104" y="0"/>
                      </a:cubicBezTo>
                      <a:cubicBezTo>
                        <a:pt x="35035" y="0"/>
                        <a:pt x="40531" y="2404"/>
                        <a:pt x="45683" y="6870"/>
                      </a:cubicBezTo>
                      <a:lnTo>
                        <a:pt x="38814" y="15113"/>
                      </a:lnTo>
                      <a:cubicBezTo>
                        <a:pt x="35035" y="12022"/>
                        <a:pt x="31601" y="9961"/>
                        <a:pt x="25761" y="9961"/>
                      </a:cubicBezTo>
                      <a:cubicBezTo>
                        <a:pt x="17861" y="9961"/>
                        <a:pt x="11678" y="16831"/>
                        <a:pt x="11678" y="25418"/>
                      </a:cubicBezTo>
                      <a:lnTo>
                        <a:pt x="11678" y="25418"/>
                      </a:lnTo>
                      <a:cubicBezTo>
                        <a:pt x="11678" y="34348"/>
                        <a:pt x="17861" y="41218"/>
                        <a:pt x="26792" y="41218"/>
                      </a:cubicBezTo>
                      <a:cubicBezTo>
                        <a:pt x="30913" y="41218"/>
                        <a:pt x="34348" y="40187"/>
                        <a:pt x="37096" y="38126"/>
                      </a:cubicBezTo>
                      <a:lnTo>
                        <a:pt x="37096" y="30913"/>
                      </a:lnTo>
                      <a:lnTo>
                        <a:pt x="26104" y="30913"/>
                      </a:lnTo>
                      <a:lnTo>
                        <a:pt x="26104" y="21639"/>
                      </a:lnTo>
                      <a:lnTo>
                        <a:pt x="47744" y="21639"/>
                      </a:lnTo>
                      <a:lnTo>
                        <a:pt x="47744" y="43279"/>
                      </a:lnTo>
                      <a:cubicBezTo>
                        <a:pt x="42592" y="47744"/>
                        <a:pt x="35722" y="51179"/>
                        <a:pt x="26448" y="51179"/>
                      </a:cubicBezTo>
                      <a:cubicBezTo>
                        <a:pt x="10648" y="51179"/>
                        <a:pt x="0" y="40531"/>
                        <a:pt x="0" y="25761"/>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42" name="Google Shape;442;p19"/>
                <p:cNvSpPr/>
                <p:nvPr/>
              </p:nvSpPr>
              <p:spPr>
                <a:xfrm>
                  <a:off x="8064895" y="803346"/>
                  <a:ext cx="40874" cy="49461"/>
                </a:xfrm>
                <a:custGeom>
                  <a:avLst/>
                  <a:gdLst/>
                  <a:ahLst/>
                  <a:cxnLst/>
                  <a:rect l="l" t="t" r="r" b="b"/>
                  <a:pathLst>
                    <a:path w="40874" h="49461" extrusionOk="0">
                      <a:moveTo>
                        <a:pt x="15113" y="9961"/>
                      </a:moveTo>
                      <a:lnTo>
                        <a:pt x="0" y="9961"/>
                      </a:lnTo>
                      <a:lnTo>
                        <a:pt x="0" y="0"/>
                      </a:lnTo>
                      <a:lnTo>
                        <a:pt x="40874" y="0"/>
                      </a:lnTo>
                      <a:lnTo>
                        <a:pt x="40874" y="9961"/>
                      </a:lnTo>
                      <a:lnTo>
                        <a:pt x="25761" y="9961"/>
                      </a:lnTo>
                      <a:lnTo>
                        <a:pt x="25761" y="49461"/>
                      </a:lnTo>
                      <a:lnTo>
                        <a:pt x="14769" y="49461"/>
                      </a:lnTo>
                      <a:lnTo>
                        <a:pt x="15113" y="9961"/>
                      </a:lnTo>
                      <a:lnTo>
                        <a:pt x="15113" y="9961"/>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43" name="Google Shape;443;p19"/>
                <p:cNvSpPr/>
                <p:nvPr/>
              </p:nvSpPr>
              <p:spPr>
                <a:xfrm>
                  <a:off x="8122600" y="803346"/>
                  <a:ext cx="37782" cy="49117"/>
                </a:xfrm>
                <a:custGeom>
                  <a:avLst/>
                  <a:gdLst/>
                  <a:ahLst/>
                  <a:cxnLst/>
                  <a:rect l="l" t="t" r="r" b="b"/>
                  <a:pathLst>
                    <a:path w="37782" h="49117" extrusionOk="0">
                      <a:moveTo>
                        <a:pt x="0" y="0"/>
                      </a:moveTo>
                      <a:lnTo>
                        <a:pt x="37440" y="0"/>
                      </a:lnTo>
                      <a:lnTo>
                        <a:pt x="37440" y="9618"/>
                      </a:lnTo>
                      <a:lnTo>
                        <a:pt x="10992" y="9618"/>
                      </a:lnTo>
                      <a:lnTo>
                        <a:pt x="10992" y="19578"/>
                      </a:lnTo>
                      <a:lnTo>
                        <a:pt x="34348" y="19578"/>
                      </a:lnTo>
                      <a:lnTo>
                        <a:pt x="34348" y="29196"/>
                      </a:lnTo>
                      <a:lnTo>
                        <a:pt x="10992" y="29196"/>
                      </a:lnTo>
                      <a:lnTo>
                        <a:pt x="10992" y="39500"/>
                      </a:lnTo>
                      <a:lnTo>
                        <a:pt x="37783" y="39500"/>
                      </a:lnTo>
                      <a:lnTo>
                        <a:pt x="37783" y="49118"/>
                      </a:lnTo>
                      <a:lnTo>
                        <a:pt x="0" y="49118"/>
                      </a:lnTo>
                      <a:lnTo>
                        <a:pt x="0" y="0"/>
                      </a:lnTo>
                      <a:lnTo>
                        <a:pt x="0" y="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44" name="Google Shape;444;p19"/>
                <p:cNvSpPr/>
                <p:nvPr/>
              </p:nvSpPr>
              <p:spPr>
                <a:xfrm>
                  <a:off x="8176183" y="802316"/>
                  <a:ext cx="45682" cy="50842"/>
                </a:xfrm>
                <a:custGeom>
                  <a:avLst/>
                  <a:gdLst/>
                  <a:ahLst/>
                  <a:cxnLst/>
                  <a:rect l="l" t="t" r="r" b="b"/>
                  <a:pathLst>
                    <a:path w="45682" h="50842" extrusionOk="0">
                      <a:moveTo>
                        <a:pt x="0" y="25761"/>
                      </a:moveTo>
                      <a:lnTo>
                        <a:pt x="0" y="25761"/>
                      </a:lnTo>
                      <a:cubicBezTo>
                        <a:pt x="0" y="11678"/>
                        <a:pt x="10648" y="0"/>
                        <a:pt x="25761" y="0"/>
                      </a:cubicBezTo>
                      <a:cubicBezTo>
                        <a:pt x="35035" y="0"/>
                        <a:pt x="40531" y="3091"/>
                        <a:pt x="45339" y="7557"/>
                      </a:cubicBezTo>
                      <a:lnTo>
                        <a:pt x="38470" y="15457"/>
                      </a:lnTo>
                      <a:cubicBezTo>
                        <a:pt x="34692" y="12022"/>
                        <a:pt x="30913" y="9961"/>
                        <a:pt x="25761" y="9961"/>
                      </a:cubicBezTo>
                      <a:cubicBezTo>
                        <a:pt x="17517" y="9961"/>
                        <a:pt x="11335" y="16831"/>
                        <a:pt x="11335" y="25418"/>
                      </a:cubicBezTo>
                      <a:lnTo>
                        <a:pt x="11335" y="25418"/>
                      </a:lnTo>
                      <a:cubicBezTo>
                        <a:pt x="11335" y="34005"/>
                        <a:pt x="17174" y="40874"/>
                        <a:pt x="25761" y="40874"/>
                      </a:cubicBezTo>
                      <a:cubicBezTo>
                        <a:pt x="31257" y="40874"/>
                        <a:pt x="35035" y="38470"/>
                        <a:pt x="38813" y="35035"/>
                      </a:cubicBezTo>
                      <a:lnTo>
                        <a:pt x="45683" y="41905"/>
                      </a:lnTo>
                      <a:cubicBezTo>
                        <a:pt x="40531" y="47400"/>
                        <a:pt x="35035" y="50835"/>
                        <a:pt x="25417" y="50835"/>
                      </a:cubicBezTo>
                      <a:cubicBezTo>
                        <a:pt x="10991" y="51179"/>
                        <a:pt x="0" y="39844"/>
                        <a:pt x="0" y="25761"/>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45" name="Google Shape;445;p19"/>
                <p:cNvSpPr/>
                <p:nvPr/>
              </p:nvSpPr>
              <p:spPr>
                <a:xfrm>
                  <a:off x="8239040" y="803346"/>
                  <a:ext cx="41904" cy="49461"/>
                </a:xfrm>
                <a:custGeom>
                  <a:avLst/>
                  <a:gdLst/>
                  <a:ahLst/>
                  <a:cxnLst/>
                  <a:rect l="l" t="t" r="r" b="b"/>
                  <a:pathLst>
                    <a:path w="41904" h="49461" extrusionOk="0">
                      <a:moveTo>
                        <a:pt x="0" y="0"/>
                      </a:moveTo>
                      <a:lnTo>
                        <a:pt x="10992" y="0"/>
                      </a:lnTo>
                      <a:lnTo>
                        <a:pt x="10992" y="19578"/>
                      </a:lnTo>
                      <a:lnTo>
                        <a:pt x="30913" y="19578"/>
                      </a:lnTo>
                      <a:lnTo>
                        <a:pt x="30913" y="0"/>
                      </a:lnTo>
                      <a:lnTo>
                        <a:pt x="41905" y="0"/>
                      </a:lnTo>
                      <a:lnTo>
                        <a:pt x="41905" y="49461"/>
                      </a:lnTo>
                      <a:lnTo>
                        <a:pt x="30913" y="49461"/>
                      </a:lnTo>
                      <a:lnTo>
                        <a:pt x="30913" y="29539"/>
                      </a:lnTo>
                      <a:lnTo>
                        <a:pt x="10992" y="29539"/>
                      </a:lnTo>
                      <a:lnTo>
                        <a:pt x="10992" y="49461"/>
                      </a:lnTo>
                      <a:lnTo>
                        <a:pt x="0" y="49461"/>
                      </a:lnTo>
                      <a:lnTo>
                        <a:pt x="0" y="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46" name="Google Shape;446;p19"/>
                <p:cNvSpPr/>
                <p:nvPr/>
              </p:nvSpPr>
              <p:spPr>
                <a:xfrm>
                  <a:off x="8301210" y="803346"/>
                  <a:ext cx="43965" cy="49461"/>
                </a:xfrm>
                <a:custGeom>
                  <a:avLst/>
                  <a:gdLst/>
                  <a:ahLst/>
                  <a:cxnLst/>
                  <a:rect l="l" t="t" r="r" b="b"/>
                  <a:pathLst>
                    <a:path w="43965" h="49461" extrusionOk="0">
                      <a:moveTo>
                        <a:pt x="0" y="0"/>
                      </a:moveTo>
                      <a:lnTo>
                        <a:pt x="9961" y="0"/>
                      </a:lnTo>
                      <a:lnTo>
                        <a:pt x="33318" y="30570"/>
                      </a:lnTo>
                      <a:lnTo>
                        <a:pt x="33318" y="0"/>
                      </a:lnTo>
                      <a:lnTo>
                        <a:pt x="43966" y="0"/>
                      </a:lnTo>
                      <a:lnTo>
                        <a:pt x="43966" y="49461"/>
                      </a:lnTo>
                      <a:lnTo>
                        <a:pt x="34692" y="49461"/>
                      </a:lnTo>
                      <a:lnTo>
                        <a:pt x="10648" y="17861"/>
                      </a:lnTo>
                      <a:lnTo>
                        <a:pt x="10648" y="49461"/>
                      </a:lnTo>
                      <a:lnTo>
                        <a:pt x="0" y="49461"/>
                      </a:lnTo>
                      <a:lnTo>
                        <a:pt x="0" y="0"/>
                      </a:lnTo>
                      <a:lnTo>
                        <a:pt x="0" y="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47" name="Google Shape;447;p19"/>
                <p:cNvSpPr/>
                <p:nvPr/>
              </p:nvSpPr>
              <p:spPr>
                <a:xfrm>
                  <a:off x="8363381" y="802316"/>
                  <a:ext cx="52552" cy="51178"/>
                </a:xfrm>
                <a:custGeom>
                  <a:avLst/>
                  <a:gdLst/>
                  <a:ahLst/>
                  <a:cxnLst/>
                  <a:rect l="l" t="t" r="r" b="b"/>
                  <a:pathLst>
                    <a:path w="52552" h="51178" extrusionOk="0">
                      <a:moveTo>
                        <a:pt x="0" y="25761"/>
                      </a:moveTo>
                      <a:lnTo>
                        <a:pt x="0" y="25761"/>
                      </a:lnTo>
                      <a:cubicBezTo>
                        <a:pt x="0" y="11678"/>
                        <a:pt x="10991" y="0"/>
                        <a:pt x="26448" y="0"/>
                      </a:cubicBezTo>
                      <a:cubicBezTo>
                        <a:pt x="41561" y="0"/>
                        <a:pt x="52552" y="11335"/>
                        <a:pt x="52552" y="25418"/>
                      </a:cubicBezTo>
                      <a:lnTo>
                        <a:pt x="52552" y="25418"/>
                      </a:lnTo>
                      <a:cubicBezTo>
                        <a:pt x="52552" y="39500"/>
                        <a:pt x="41561" y="51179"/>
                        <a:pt x="26104" y="51179"/>
                      </a:cubicBezTo>
                      <a:cubicBezTo>
                        <a:pt x="10648" y="51179"/>
                        <a:pt x="0" y="39844"/>
                        <a:pt x="0" y="25761"/>
                      </a:cubicBezTo>
                      <a:close/>
                      <a:moveTo>
                        <a:pt x="41218" y="25761"/>
                      </a:moveTo>
                      <a:lnTo>
                        <a:pt x="41218" y="25761"/>
                      </a:lnTo>
                      <a:cubicBezTo>
                        <a:pt x="41218" y="17174"/>
                        <a:pt x="35035" y="9961"/>
                        <a:pt x="26104" y="9961"/>
                      </a:cubicBezTo>
                      <a:cubicBezTo>
                        <a:pt x="17174" y="9961"/>
                        <a:pt x="11335" y="16831"/>
                        <a:pt x="11335" y="25418"/>
                      </a:cubicBezTo>
                      <a:lnTo>
                        <a:pt x="11335" y="25418"/>
                      </a:lnTo>
                      <a:cubicBezTo>
                        <a:pt x="11335" y="34005"/>
                        <a:pt x="17517" y="40874"/>
                        <a:pt x="26448" y="40874"/>
                      </a:cubicBezTo>
                      <a:cubicBezTo>
                        <a:pt x="35035" y="41218"/>
                        <a:pt x="41218" y="34348"/>
                        <a:pt x="41218" y="25761"/>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48" name="Google Shape;448;p19"/>
                <p:cNvSpPr/>
                <p:nvPr/>
              </p:nvSpPr>
              <p:spPr>
                <a:xfrm>
                  <a:off x="8434138" y="803346"/>
                  <a:ext cx="35722" cy="49461"/>
                </a:xfrm>
                <a:custGeom>
                  <a:avLst/>
                  <a:gdLst/>
                  <a:ahLst/>
                  <a:cxnLst/>
                  <a:rect l="l" t="t" r="r" b="b"/>
                  <a:pathLst>
                    <a:path w="35722" h="49461" extrusionOk="0">
                      <a:moveTo>
                        <a:pt x="0" y="0"/>
                      </a:moveTo>
                      <a:lnTo>
                        <a:pt x="10991" y="0"/>
                      </a:lnTo>
                      <a:lnTo>
                        <a:pt x="10991" y="39500"/>
                      </a:lnTo>
                      <a:lnTo>
                        <a:pt x="35722" y="39500"/>
                      </a:lnTo>
                      <a:lnTo>
                        <a:pt x="35722" y="49461"/>
                      </a:lnTo>
                      <a:lnTo>
                        <a:pt x="0" y="49461"/>
                      </a:lnTo>
                      <a:lnTo>
                        <a:pt x="0" y="0"/>
                      </a:lnTo>
                      <a:lnTo>
                        <a:pt x="0" y="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49" name="Google Shape;449;p19"/>
                <p:cNvSpPr/>
                <p:nvPr/>
              </p:nvSpPr>
              <p:spPr>
                <a:xfrm>
                  <a:off x="8481194" y="802316"/>
                  <a:ext cx="52552" cy="51178"/>
                </a:xfrm>
                <a:custGeom>
                  <a:avLst/>
                  <a:gdLst/>
                  <a:ahLst/>
                  <a:cxnLst/>
                  <a:rect l="l" t="t" r="r" b="b"/>
                  <a:pathLst>
                    <a:path w="52552" h="51178" extrusionOk="0">
                      <a:moveTo>
                        <a:pt x="0" y="25761"/>
                      </a:moveTo>
                      <a:lnTo>
                        <a:pt x="0" y="25761"/>
                      </a:lnTo>
                      <a:cubicBezTo>
                        <a:pt x="0" y="11678"/>
                        <a:pt x="10992" y="0"/>
                        <a:pt x="26448" y="0"/>
                      </a:cubicBezTo>
                      <a:cubicBezTo>
                        <a:pt x="41905" y="0"/>
                        <a:pt x="52553" y="11335"/>
                        <a:pt x="52553" y="25418"/>
                      </a:cubicBezTo>
                      <a:lnTo>
                        <a:pt x="52553" y="25418"/>
                      </a:lnTo>
                      <a:cubicBezTo>
                        <a:pt x="52553" y="39500"/>
                        <a:pt x="41561" y="51179"/>
                        <a:pt x="26104" y="51179"/>
                      </a:cubicBezTo>
                      <a:cubicBezTo>
                        <a:pt x="10648" y="51179"/>
                        <a:pt x="0" y="39844"/>
                        <a:pt x="0" y="25761"/>
                      </a:cubicBezTo>
                      <a:close/>
                      <a:moveTo>
                        <a:pt x="41218" y="25761"/>
                      </a:moveTo>
                      <a:lnTo>
                        <a:pt x="41218" y="25761"/>
                      </a:lnTo>
                      <a:cubicBezTo>
                        <a:pt x="41218" y="17174"/>
                        <a:pt x="35035" y="9961"/>
                        <a:pt x="26104" y="9961"/>
                      </a:cubicBezTo>
                      <a:cubicBezTo>
                        <a:pt x="17174" y="9961"/>
                        <a:pt x="11335" y="16831"/>
                        <a:pt x="11335" y="25418"/>
                      </a:cubicBezTo>
                      <a:lnTo>
                        <a:pt x="11335" y="25418"/>
                      </a:lnTo>
                      <a:cubicBezTo>
                        <a:pt x="11335" y="34005"/>
                        <a:pt x="17517" y="40874"/>
                        <a:pt x="26448" y="40874"/>
                      </a:cubicBezTo>
                      <a:cubicBezTo>
                        <a:pt x="35379" y="40874"/>
                        <a:pt x="41218" y="34348"/>
                        <a:pt x="41218" y="25761"/>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50" name="Google Shape;450;p19"/>
                <p:cNvSpPr/>
                <p:nvPr/>
              </p:nvSpPr>
              <p:spPr>
                <a:xfrm>
                  <a:off x="8549891" y="802316"/>
                  <a:ext cx="47743" cy="51178"/>
                </a:xfrm>
                <a:custGeom>
                  <a:avLst/>
                  <a:gdLst/>
                  <a:ahLst/>
                  <a:cxnLst/>
                  <a:rect l="l" t="t" r="r" b="b"/>
                  <a:pathLst>
                    <a:path w="47743" h="51178" extrusionOk="0">
                      <a:moveTo>
                        <a:pt x="0" y="25761"/>
                      </a:moveTo>
                      <a:lnTo>
                        <a:pt x="0" y="25761"/>
                      </a:lnTo>
                      <a:cubicBezTo>
                        <a:pt x="0" y="11678"/>
                        <a:pt x="10992" y="0"/>
                        <a:pt x="26104" y="0"/>
                      </a:cubicBezTo>
                      <a:cubicBezTo>
                        <a:pt x="35035" y="0"/>
                        <a:pt x="40531" y="2404"/>
                        <a:pt x="45683" y="6870"/>
                      </a:cubicBezTo>
                      <a:lnTo>
                        <a:pt x="38814" y="15113"/>
                      </a:lnTo>
                      <a:cubicBezTo>
                        <a:pt x="35035" y="12022"/>
                        <a:pt x="31601" y="9961"/>
                        <a:pt x="25761" y="9961"/>
                      </a:cubicBezTo>
                      <a:cubicBezTo>
                        <a:pt x="17861" y="9961"/>
                        <a:pt x="11678" y="16831"/>
                        <a:pt x="11678" y="25418"/>
                      </a:cubicBezTo>
                      <a:lnTo>
                        <a:pt x="11678" y="25418"/>
                      </a:lnTo>
                      <a:cubicBezTo>
                        <a:pt x="11678" y="34348"/>
                        <a:pt x="17861" y="41218"/>
                        <a:pt x="26792" y="41218"/>
                      </a:cubicBezTo>
                      <a:cubicBezTo>
                        <a:pt x="30913" y="41218"/>
                        <a:pt x="34348" y="40187"/>
                        <a:pt x="37096" y="38126"/>
                      </a:cubicBezTo>
                      <a:lnTo>
                        <a:pt x="37096" y="30913"/>
                      </a:lnTo>
                      <a:lnTo>
                        <a:pt x="26104" y="30913"/>
                      </a:lnTo>
                      <a:lnTo>
                        <a:pt x="26104" y="21639"/>
                      </a:lnTo>
                      <a:lnTo>
                        <a:pt x="47744" y="21639"/>
                      </a:lnTo>
                      <a:lnTo>
                        <a:pt x="47744" y="43279"/>
                      </a:lnTo>
                      <a:cubicBezTo>
                        <a:pt x="42592" y="47744"/>
                        <a:pt x="35722" y="51179"/>
                        <a:pt x="26448" y="51179"/>
                      </a:cubicBezTo>
                      <a:cubicBezTo>
                        <a:pt x="10304" y="51179"/>
                        <a:pt x="0" y="40531"/>
                        <a:pt x="0" y="25761"/>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51" name="Google Shape;451;p19"/>
                <p:cNvSpPr/>
                <p:nvPr/>
              </p:nvSpPr>
              <p:spPr>
                <a:xfrm>
                  <a:off x="8616183" y="803346"/>
                  <a:ext cx="10991" cy="49461"/>
                </a:xfrm>
                <a:custGeom>
                  <a:avLst/>
                  <a:gdLst/>
                  <a:ahLst/>
                  <a:cxnLst/>
                  <a:rect l="l" t="t" r="r" b="b"/>
                  <a:pathLst>
                    <a:path w="10991" h="49461" extrusionOk="0">
                      <a:moveTo>
                        <a:pt x="0" y="0"/>
                      </a:moveTo>
                      <a:lnTo>
                        <a:pt x="10991" y="0"/>
                      </a:lnTo>
                      <a:lnTo>
                        <a:pt x="10991" y="49461"/>
                      </a:lnTo>
                      <a:lnTo>
                        <a:pt x="0" y="49461"/>
                      </a:lnTo>
                      <a:lnTo>
                        <a:pt x="0" y="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52" name="Google Shape;452;p19"/>
                <p:cNvSpPr/>
                <p:nvPr/>
              </p:nvSpPr>
              <p:spPr>
                <a:xfrm>
                  <a:off x="8648126" y="803346"/>
                  <a:ext cx="37782" cy="49117"/>
                </a:xfrm>
                <a:custGeom>
                  <a:avLst/>
                  <a:gdLst/>
                  <a:ahLst/>
                  <a:cxnLst/>
                  <a:rect l="l" t="t" r="r" b="b"/>
                  <a:pathLst>
                    <a:path w="37782" h="49117" extrusionOk="0">
                      <a:moveTo>
                        <a:pt x="0" y="0"/>
                      </a:moveTo>
                      <a:lnTo>
                        <a:pt x="37440" y="0"/>
                      </a:lnTo>
                      <a:lnTo>
                        <a:pt x="37440" y="9618"/>
                      </a:lnTo>
                      <a:lnTo>
                        <a:pt x="10992" y="9618"/>
                      </a:lnTo>
                      <a:lnTo>
                        <a:pt x="10992" y="19578"/>
                      </a:lnTo>
                      <a:lnTo>
                        <a:pt x="34348" y="19578"/>
                      </a:lnTo>
                      <a:lnTo>
                        <a:pt x="34348" y="29196"/>
                      </a:lnTo>
                      <a:lnTo>
                        <a:pt x="10992" y="29196"/>
                      </a:lnTo>
                      <a:lnTo>
                        <a:pt x="10992" y="39500"/>
                      </a:lnTo>
                      <a:lnTo>
                        <a:pt x="37783" y="39500"/>
                      </a:lnTo>
                      <a:lnTo>
                        <a:pt x="37783" y="49118"/>
                      </a:lnTo>
                      <a:lnTo>
                        <a:pt x="0" y="49118"/>
                      </a:lnTo>
                      <a:lnTo>
                        <a:pt x="0" y="0"/>
                      </a:lnTo>
                      <a:lnTo>
                        <a:pt x="0" y="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53" name="Google Shape;453;p19"/>
                <p:cNvSpPr/>
                <p:nvPr/>
              </p:nvSpPr>
              <p:spPr>
                <a:xfrm>
                  <a:off x="8700336" y="803003"/>
                  <a:ext cx="39500" cy="50835"/>
                </a:xfrm>
                <a:custGeom>
                  <a:avLst/>
                  <a:gdLst/>
                  <a:ahLst/>
                  <a:cxnLst/>
                  <a:rect l="l" t="t" r="r" b="b"/>
                  <a:pathLst>
                    <a:path w="39500" h="50835" extrusionOk="0">
                      <a:moveTo>
                        <a:pt x="0" y="42592"/>
                      </a:moveTo>
                      <a:lnTo>
                        <a:pt x="6526" y="35035"/>
                      </a:lnTo>
                      <a:cubicBezTo>
                        <a:pt x="10991" y="38813"/>
                        <a:pt x="15800" y="40874"/>
                        <a:pt x="21296" y="40874"/>
                      </a:cubicBezTo>
                      <a:cubicBezTo>
                        <a:pt x="25761" y="40874"/>
                        <a:pt x="28509" y="39157"/>
                        <a:pt x="28509" y="36066"/>
                      </a:cubicBezTo>
                      <a:lnTo>
                        <a:pt x="28509" y="36066"/>
                      </a:lnTo>
                      <a:cubicBezTo>
                        <a:pt x="28509" y="33318"/>
                        <a:pt x="26791" y="31944"/>
                        <a:pt x="18548" y="29883"/>
                      </a:cubicBezTo>
                      <a:cubicBezTo>
                        <a:pt x="8587" y="27479"/>
                        <a:pt x="2061" y="24731"/>
                        <a:pt x="2061" y="14770"/>
                      </a:cubicBezTo>
                      <a:lnTo>
                        <a:pt x="2061" y="14770"/>
                      </a:lnTo>
                      <a:cubicBezTo>
                        <a:pt x="2061" y="5839"/>
                        <a:pt x="9274" y="0"/>
                        <a:pt x="19235" y="0"/>
                      </a:cubicBezTo>
                      <a:cubicBezTo>
                        <a:pt x="26448" y="0"/>
                        <a:pt x="32631" y="2404"/>
                        <a:pt x="37783" y="6183"/>
                      </a:cubicBezTo>
                      <a:lnTo>
                        <a:pt x="32287" y="14426"/>
                      </a:lnTo>
                      <a:cubicBezTo>
                        <a:pt x="27822" y="11335"/>
                        <a:pt x="23700" y="9617"/>
                        <a:pt x="19578" y="9617"/>
                      </a:cubicBezTo>
                      <a:cubicBezTo>
                        <a:pt x="15457" y="9617"/>
                        <a:pt x="13052" y="11678"/>
                        <a:pt x="13052" y="14083"/>
                      </a:cubicBezTo>
                      <a:lnTo>
                        <a:pt x="13052" y="14083"/>
                      </a:lnTo>
                      <a:cubicBezTo>
                        <a:pt x="13052" y="17174"/>
                        <a:pt x="15113" y="18548"/>
                        <a:pt x="23700" y="20609"/>
                      </a:cubicBezTo>
                      <a:cubicBezTo>
                        <a:pt x="33661" y="23357"/>
                        <a:pt x="39500" y="26791"/>
                        <a:pt x="39500" y="35379"/>
                      </a:cubicBezTo>
                      <a:lnTo>
                        <a:pt x="39500" y="35379"/>
                      </a:lnTo>
                      <a:cubicBezTo>
                        <a:pt x="39500" y="45339"/>
                        <a:pt x="31944" y="50835"/>
                        <a:pt x="21296" y="50835"/>
                      </a:cubicBezTo>
                      <a:cubicBezTo>
                        <a:pt x="13396" y="50492"/>
                        <a:pt x="5839" y="47744"/>
                        <a:pt x="0" y="42592"/>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grpSp>
          <p:nvGrpSpPr>
            <p:cNvPr id="454" name="Google Shape;454;p19"/>
            <p:cNvGrpSpPr/>
            <p:nvPr/>
          </p:nvGrpSpPr>
          <p:grpSpPr>
            <a:xfrm>
              <a:off x="5865241" y="539209"/>
              <a:ext cx="833285" cy="390538"/>
              <a:chOff x="5865241" y="539209"/>
              <a:chExt cx="833285" cy="390538"/>
            </a:xfrm>
          </p:grpSpPr>
          <p:grpSp>
            <p:nvGrpSpPr>
              <p:cNvPr id="455" name="Google Shape;455;p19"/>
              <p:cNvGrpSpPr/>
              <p:nvPr/>
            </p:nvGrpSpPr>
            <p:grpSpPr>
              <a:xfrm>
                <a:off x="6125600" y="539209"/>
                <a:ext cx="311194" cy="207462"/>
                <a:chOff x="6125600" y="539209"/>
                <a:chExt cx="311194" cy="207462"/>
              </a:xfrm>
            </p:grpSpPr>
            <p:sp>
              <p:nvSpPr>
                <p:cNvPr id="456" name="Google Shape;456;p19"/>
                <p:cNvSpPr/>
                <p:nvPr/>
              </p:nvSpPr>
              <p:spPr>
                <a:xfrm>
                  <a:off x="6125600" y="539209"/>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57" name="Google Shape;457;p19"/>
                <p:cNvSpPr/>
                <p:nvPr/>
              </p:nvSpPr>
              <p:spPr>
                <a:xfrm>
                  <a:off x="6125600" y="687593"/>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58" name="Google Shape;458;p19"/>
                <p:cNvSpPr/>
                <p:nvPr/>
              </p:nvSpPr>
              <p:spPr>
                <a:xfrm>
                  <a:off x="6214562" y="539209"/>
                  <a:ext cx="59078" cy="207119"/>
                </a:xfrm>
                <a:custGeom>
                  <a:avLst/>
                  <a:gdLst/>
                  <a:ahLst/>
                  <a:cxnLst/>
                  <a:rect l="l" t="t" r="r" b="b"/>
                  <a:pathLst>
                    <a:path w="59078" h="207119" extrusionOk="0">
                      <a:moveTo>
                        <a:pt x="59079" y="0"/>
                      </a:moveTo>
                      <a:lnTo>
                        <a:pt x="0" y="59079"/>
                      </a:lnTo>
                      <a:lnTo>
                        <a:pt x="0" y="148384"/>
                      </a:lnTo>
                      <a:lnTo>
                        <a:pt x="59079" y="207119"/>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59" name="Google Shape;459;p19"/>
                <p:cNvSpPr/>
                <p:nvPr/>
              </p:nvSpPr>
              <p:spPr>
                <a:xfrm>
                  <a:off x="6288754" y="687593"/>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60" name="Google Shape;460;p19"/>
                <p:cNvSpPr/>
                <p:nvPr/>
              </p:nvSpPr>
              <p:spPr>
                <a:xfrm>
                  <a:off x="6288754" y="539209"/>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61" name="Google Shape;461;p19"/>
                <p:cNvSpPr/>
                <p:nvPr/>
              </p:nvSpPr>
              <p:spPr>
                <a:xfrm>
                  <a:off x="6288754" y="539209"/>
                  <a:ext cx="58735" cy="207119"/>
                </a:xfrm>
                <a:custGeom>
                  <a:avLst/>
                  <a:gdLst/>
                  <a:ahLst/>
                  <a:cxnLst/>
                  <a:rect l="l" t="t" r="r" b="b"/>
                  <a:pathLst>
                    <a:path w="58735" h="207119" extrusionOk="0">
                      <a:moveTo>
                        <a:pt x="0" y="0"/>
                      </a:moveTo>
                      <a:lnTo>
                        <a:pt x="0" y="207119"/>
                      </a:lnTo>
                      <a:lnTo>
                        <a:pt x="58735" y="148384"/>
                      </a:lnTo>
                      <a:lnTo>
                        <a:pt x="58735" y="59079"/>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nvGrpSpPr>
              <p:cNvPr id="462" name="Google Shape;462;p19"/>
              <p:cNvGrpSpPr/>
              <p:nvPr/>
            </p:nvGrpSpPr>
            <p:grpSpPr>
              <a:xfrm>
                <a:off x="5865241" y="807125"/>
                <a:ext cx="833285" cy="122622"/>
                <a:chOff x="5865241" y="807125"/>
                <a:chExt cx="833285" cy="122622"/>
              </a:xfrm>
            </p:grpSpPr>
            <p:sp>
              <p:nvSpPr>
                <p:cNvPr id="463" name="Google Shape;463;p19"/>
                <p:cNvSpPr/>
                <p:nvPr/>
              </p:nvSpPr>
              <p:spPr>
                <a:xfrm>
                  <a:off x="5865241" y="807125"/>
                  <a:ext cx="50491" cy="57024"/>
                </a:xfrm>
                <a:custGeom>
                  <a:avLst/>
                  <a:gdLst/>
                  <a:ahLst/>
                  <a:cxnLst/>
                  <a:rect l="l" t="t" r="r" b="b"/>
                  <a:pathLst>
                    <a:path w="50491" h="57024" extrusionOk="0">
                      <a:moveTo>
                        <a:pt x="0" y="28852"/>
                      </a:moveTo>
                      <a:lnTo>
                        <a:pt x="0" y="28852"/>
                      </a:lnTo>
                      <a:cubicBezTo>
                        <a:pt x="0" y="13052"/>
                        <a:pt x="11678" y="0"/>
                        <a:pt x="28509" y="0"/>
                      </a:cubicBezTo>
                      <a:cubicBezTo>
                        <a:pt x="38813" y="0"/>
                        <a:pt x="44996" y="3435"/>
                        <a:pt x="50148" y="8587"/>
                      </a:cubicBezTo>
                      <a:lnTo>
                        <a:pt x="43966" y="15800"/>
                      </a:lnTo>
                      <a:cubicBezTo>
                        <a:pt x="39500" y="11678"/>
                        <a:pt x="34692" y="8931"/>
                        <a:pt x="28509" y="8931"/>
                      </a:cubicBezTo>
                      <a:cubicBezTo>
                        <a:pt x="17861" y="8931"/>
                        <a:pt x="10304" y="17518"/>
                        <a:pt x="10304" y="28509"/>
                      </a:cubicBezTo>
                      <a:lnTo>
                        <a:pt x="10304" y="28509"/>
                      </a:lnTo>
                      <a:cubicBezTo>
                        <a:pt x="10304" y="39500"/>
                        <a:pt x="17861" y="48087"/>
                        <a:pt x="28509" y="48087"/>
                      </a:cubicBezTo>
                      <a:cubicBezTo>
                        <a:pt x="35379" y="48087"/>
                        <a:pt x="39500" y="45340"/>
                        <a:pt x="44309" y="40874"/>
                      </a:cubicBezTo>
                      <a:lnTo>
                        <a:pt x="50492" y="47057"/>
                      </a:lnTo>
                      <a:cubicBezTo>
                        <a:pt x="44653" y="52896"/>
                        <a:pt x="38470" y="57018"/>
                        <a:pt x="28166" y="57018"/>
                      </a:cubicBezTo>
                      <a:cubicBezTo>
                        <a:pt x="12022" y="57361"/>
                        <a:pt x="0" y="44653"/>
                        <a:pt x="0" y="28852"/>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64" name="Google Shape;464;p19"/>
                <p:cNvSpPr/>
                <p:nvPr/>
              </p:nvSpPr>
              <p:spPr>
                <a:xfrm>
                  <a:off x="5933251" y="807812"/>
                  <a:ext cx="57704" cy="55643"/>
                </a:xfrm>
                <a:custGeom>
                  <a:avLst/>
                  <a:gdLst/>
                  <a:ahLst/>
                  <a:cxnLst/>
                  <a:rect l="l" t="t" r="r" b="b"/>
                  <a:pathLst>
                    <a:path w="57704" h="55643" extrusionOk="0">
                      <a:moveTo>
                        <a:pt x="24387" y="0"/>
                      </a:moveTo>
                      <a:lnTo>
                        <a:pt x="33318" y="0"/>
                      </a:lnTo>
                      <a:lnTo>
                        <a:pt x="57705" y="55644"/>
                      </a:lnTo>
                      <a:lnTo>
                        <a:pt x="47400" y="55644"/>
                      </a:lnTo>
                      <a:lnTo>
                        <a:pt x="41905" y="42248"/>
                      </a:lnTo>
                      <a:lnTo>
                        <a:pt x="15800" y="42248"/>
                      </a:lnTo>
                      <a:lnTo>
                        <a:pt x="9961" y="55644"/>
                      </a:lnTo>
                      <a:lnTo>
                        <a:pt x="0" y="55644"/>
                      </a:lnTo>
                      <a:lnTo>
                        <a:pt x="24387" y="0"/>
                      </a:lnTo>
                      <a:close/>
                      <a:moveTo>
                        <a:pt x="38127" y="33661"/>
                      </a:moveTo>
                      <a:lnTo>
                        <a:pt x="28509" y="11678"/>
                      </a:lnTo>
                      <a:lnTo>
                        <a:pt x="18891" y="33661"/>
                      </a:lnTo>
                      <a:lnTo>
                        <a:pt x="38127" y="33661"/>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65" name="Google Shape;465;p19"/>
                <p:cNvSpPr/>
                <p:nvPr/>
              </p:nvSpPr>
              <p:spPr>
                <a:xfrm>
                  <a:off x="6012251" y="808155"/>
                  <a:ext cx="42591" cy="55300"/>
                </a:xfrm>
                <a:custGeom>
                  <a:avLst/>
                  <a:gdLst/>
                  <a:ahLst/>
                  <a:cxnLst/>
                  <a:rect l="l" t="t" r="r" b="b"/>
                  <a:pathLst>
                    <a:path w="42591" h="55300" extrusionOk="0">
                      <a:moveTo>
                        <a:pt x="0" y="0"/>
                      </a:moveTo>
                      <a:lnTo>
                        <a:pt x="21639" y="0"/>
                      </a:lnTo>
                      <a:cubicBezTo>
                        <a:pt x="34692" y="0"/>
                        <a:pt x="42592" y="7213"/>
                        <a:pt x="42592" y="18548"/>
                      </a:cubicBezTo>
                      <a:lnTo>
                        <a:pt x="42592" y="18548"/>
                      </a:lnTo>
                      <a:cubicBezTo>
                        <a:pt x="42592" y="30913"/>
                        <a:pt x="32631" y="37439"/>
                        <a:pt x="20609" y="37439"/>
                      </a:cubicBezTo>
                      <a:lnTo>
                        <a:pt x="9617" y="37439"/>
                      </a:lnTo>
                      <a:lnTo>
                        <a:pt x="9617" y="55300"/>
                      </a:lnTo>
                      <a:lnTo>
                        <a:pt x="0" y="55300"/>
                      </a:lnTo>
                      <a:lnTo>
                        <a:pt x="0" y="0"/>
                      </a:lnTo>
                      <a:lnTo>
                        <a:pt x="0" y="0"/>
                      </a:lnTo>
                      <a:close/>
                      <a:moveTo>
                        <a:pt x="20952" y="28852"/>
                      </a:moveTo>
                      <a:cubicBezTo>
                        <a:pt x="28166" y="28852"/>
                        <a:pt x="32974" y="24731"/>
                        <a:pt x="32974" y="18891"/>
                      </a:cubicBezTo>
                      <a:lnTo>
                        <a:pt x="32974" y="18891"/>
                      </a:lnTo>
                      <a:cubicBezTo>
                        <a:pt x="32974" y="12365"/>
                        <a:pt x="28166" y="8930"/>
                        <a:pt x="20952" y="8930"/>
                      </a:cubicBezTo>
                      <a:lnTo>
                        <a:pt x="9617" y="8930"/>
                      </a:lnTo>
                      <a:lnTo>
                        <a:pt x="9617" y="28852"/>
                      </a:lnTo>
                      <a:lnTo>
                        <a:pt x="20952" y="28852"/>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66" name="Google Shape;466;p19"/>
                <p:cNvSpPr/>
                <p:nvPr/>
              </p:nvSpPr>
              <p:spPr>
                <a:xfrm>
                  <a:off x="6077513" y="808155"/>
                  <a:ext cx="9617" cy="55300"/>
                </a:xfrm>
                <a:custGeom>
                  <a:avLst/>
                  <a:gdLst/>
                  <a:ahLst/>
                  <a:cxnLst/>
                  <a:rect l="l" t="t" r="r" b="b"/>
                  <a:pathLst>
                    <a:path w="9617" h="55300" extrusionOk="0">
                      <a:moveTo>
                        <a:pt x="0" y="0"/>
                      </a:moveTo>
                      <a:lnTo>
                        <a:pt x="9617" y="0"/>
                      </a:lnTo>
                      <a:lnTo>
                        <a:pt x="9617" y="55300"/>
                      </a:lnTo>
                      <a:lnTo>
                        <a:pt x="0" y="55300"/>
                      </a:lnTo>
                      <a:lnTo>
                        <a:pt x="0" y="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67" name="Google Shape;467;p19"/>
                <p:cNvSpPr/>
                <p:nvPr/>
              </p:nvSpPr>
              <p:spPr>
                <a:xfrm>
                  <a:off x="6109800" y="808155"/>
                  <a:ext cx="44995" cy="55300"/>
                </a:xfrm>
                <a:custGeom>
                  <a:avLst/>
                  <a:gdLst/>
                  <a:ahLst/>
                  <a:cxnLst/>
                  <a:rect l="l" t="t" r="r" b="b"/>
                  <a:pathLst>
                    <a:path w="44995" h="55300" extrusionOk="0">
                      <a:moveTo>
                        <a:pt x="17517" y="8930"/>
                      </a:moveTo>
                      <a:lnTo>
                        <a:pt x="0" y="8930"/>
                      </a:lnTo>
                      <a:lnTo>
                        <a:pt x="0" y="0"/>
                      </a:lnTo>
                      <a:lnTo>
                        <a:pt x="44996" y="0"/>
                      </a:lnTo>
                      <a:lnTo>
                        <a:pt x="44996" y="8930"/>
                      </a:lnTo>
                      <a:lnTo>
                        <a:pt x="27479" y="8930"/>
                      </a:lnTo>
                      <a:lnTo>
                        <a:pt x="27479" y="55300"/>
                      </a:lnTo>
                      <a:lnTo>
                        <a:pt x="17517" y="55300"/>
                      </a:lnTo>
                      <a:lnTo>
                        <a:pt x="17517" y="893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68" name="Google Shape;468;p19"/>
                <p:cNvSpPr/>
                <p:nvPr/>
              </p:nvSpPr>
              <p:spPr>
                <a:xfrm>
                  <a:off x="6164757" y="807812"/>
                  <a:ext cx="57704" cy="55643"/>
                </a:xfrm>
                <a:custGeom>
                  <a:avLst/>
                  <a:gdLst/>
                  <a:ahLst/>
                  <a:cxnLst/>
                  <a:rect l="l" t="t" r="r" b="b"/>
                  <a:pathLst>
                    <a:path w="57704" h="55643" extrusionOk="0">
                      <a:moveTo>
                        <a:pt x="24387" y="0"/>
                      </a:moveTo>
                      <a:lnTo>
                        <a:pt x="33318" y="0"/>
                      </a:lnTo>
                      <a:lnTo>
                        <a:pt x="57705" y="55644"/>
                      </a:lnTo>
                      <a:lnTo>
                        <a:pt x="47400" y="55644"/>
                      </a:lnTo>
                      <a:lnTo>
                        <a:pt x="41905" y="42248"/>
                      </a:lnTo>
                      <a:lnTo>
                        <a:pt x="15800" y="42248"/>
                      </a:lnTo>
                      <a:lnTo>
                        <a:pt x="9961" y="55644"/>
                      </a:lnTo>
                      <a:lnTo>
                        <a:pt x="0" y="55644"/>
                      </a:lnTo>
                      <a:lnTo>
                        <a:pt x="24387" y="0"/>
                      </a:lnTo>
                      <a:close/>
                      <a:moveTo>
                        <a:pt x="38470" y="33661"/>
                      </a:moveTo>
                      <a:lnTo>
                        <a:pt x="28852" y="11678"/>
                      </a:lnTo>
                      <a:lnTo>
                        <a:pt x="19235" y="33661"/>
                      </a:lnTo>
                      <a:lnTo>
                        <a:pt x="38470" y="33661"/>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69" name="Google Shape;469;p19"/>
                <p:cNvSpPr/>
                <p:nvPr/>
              </p:nvSpPr>
              <p:spPr>
                <a:xfrm>
                  <a:off x="6243758" y="808155"/>
                  <a:ext cx="38813" cy="55300"/>
                </a:xfrm>
                <a:custGeom>
                  <a:avLst/>
                  <a:gdLst/>
                  <a:ahLst/>
                  <a:cxnLst/>
                  <a:rect l="l" t="t" r="r" b="b"/>
                  <a:pathLst>
                    <a:path w="38813" h="55300" extrusionOk="0">
                      <a:moveTo>
                        <a:pt x="0" y="0"/>
                      </a:moveTo>
                      <a:lnTo>
                        <a:pt x="9617" y="0"/>
                      </a:lnTo>
                      <a:lnTo>
                        <a:pt x="9617" y="46370"/>
                      </a:lnTo>
                      <a:lnTo>
                        <a:pt x="38813" y="46370"/>
                      </a:lnTo>
                      <a:lnTo>
                        <a:pt x="38813" y="55300"/>
                      </a:lnTo>
                      <a:lnTo>
                        <a:pt x="0" y="55300"/>
                      </a:lnTo>
                      <a:lnTo>
                        <a:pt x="0" y="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70" name="Google Shape;470;p19"/>
                <p:cNvSpPr/>
                <p:nvPr/>
              </p:nvSpPr>
              <p:spPr>
                <a:xfrm>
                  <a:off x="6340619" y="808155"/>
                  <a:ext cx="9617" cy="55300"/>
                </a:xfrm>
                <a:custGeom>
                  <a:avLst/>
                  <a:gdLst/>
                  <a:ahLst/>
                  <a:cxnLst/>
                  <a:rect l="l" t="t" r="r" b="b"/>
                  <a:pathLst>
                    <a:path w="9617" h="55300" extrusionOk="0">
                      <a:moveTo>
                        <a:pt x="0" y="0"/>
                      </a:moveTo>
                      <a:lnTo>
                        <a:pt x="9617" y="0"/>
                      </a:lnTo>
                      <a:lnTo>
                        <a:pt x="9617" y="55300"/>
                      </a:lnTo>
                      <a:lnTo>
                        <a:pt x="0" y="55300"/>
                      </a:lnTo>
                      <a:lnTo>
                        <a:pt x="0" y="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71" name="Google Shape;471;p19"/>
                <p:cNvSpPr/>
                <p:nvPr/>
              </p:nvSpPr>
              <p:spPr>
                <a:xfrm>
                  <a:off x="6377028" y="808155"/>
                  <a:ext cx="54269" cy="55643"/>
                </a:xfrm>
                <a:custGeom>
                  <a:avLst/>
                  <a:gdLst/>
                  <a:ahLst/>
                  <a:cxnLst/>
                  <a:rect l="l" t="t" r="r" b="b"/>
                  <a:pathLst>
                    <a:path w="54269" h="55643" extrusionOk="0">
                      <a:moveTo>
                        <a:pt x="0" y="0"/>
                      </a:moveTo>
                      <a:lnTo>
                        <a:pt x="10304" y="0"/>
                      </a:lnTo>
                      <a:lnTo>
                        <a:pt x="27135" y="26104"/>
                      </a:lnTo>
                      <a:lnTo>
                        <a:pt x="43966" y="0"/>
                      </a:lnTo>
                      <a:lnTo>
                        <a:pt x="54270" y="0"/>
                      </a:lnTo>
                      <a:lnTo>
                        <a:pt x="54270" y="55300"/>
                      </a:lnTo>
                      <a:lnTo>
                        <a:pt x="44653" y="55300"/>
                      </a:lnTo>
                      <a:lnTo>
                        <a:pt x="44653" y="15800"/>
                      </a:lnTo>
                      <a:lnTo>
                        <a:pt x="27135" y="41905"/>
                      </a:lnTo>
                      <a:lnTo>
                        <a:pt x="26791" y="41905"/>
                      </a:lnTo>
                      <a:lnTo>
                        <a:pt x="9617" y="16144"/>
                      </a:lnTo>
                      <a:lnTo>
                        <a:pt x="9617" y="55644"/>
                      </a:lnTo>
                      <a:lnTo>
                        <a:pt x="0" y="55644"/>
                      </a:lnTo>
                      <a:lnTo>
                        <a:pt x="0" y="0"/>
                      </a:lnTo>
                      <a:lnTo>
                        <a:pt x="0" y="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72" name="Google Shape;472;p19"/>
                <p:cNvSpPr/>
                <p:nvPr/>
              </p:nvSpPr>
              <p:spPr>
                <a:xfrm>
                  <a:off x="6457403" y="808155"/>
                  <a:ext cx="42591" cy="55300"/>
                </a:xfrm>
                <a:custGeom>
                  <a:avLst/>
                  <a:gdLst/>
                  <a:ahLst/>
                  <a:cxnLst/>
                  <a:rect l="l" t="t" r="r" b="b"/>
                  <a:pathLst>
                    <a:path w="42591" h="55300" extrusionOk="0">
                      <a:moveTo>
                        <a:pt x="0" y="0"/>
                      </a:moveTo>
                      <a:lnTo>
                        <a:pt x="21639" y="0"/>
                      </a:lnTo>
                      <a:cubicBezTo>
                        <a:pt x="34692" y="0"/>
                        <a:pt x="42592" y="7213"/>
                        <a:pt x="42592" y="18548"/>
                      </a:cubicBezTo>
                      <a:lnTo>
                        <a:pt x="42592" y="18548"/>
                      </a:lnTo>
                      <a:cubicBezTo>
                        <a:pt x="42592" y="30913"/>
                        <a:pt x="32631" y="37439"/>
                        <a:pt x="20609" y="37439"/>
                      </a:cubicBezTo>
                      <a:lnTo>
                        <a:pt x="9617" y="37439"/>
                      </a:lnTo>
                      <a:lnTo>
                        <a:pt x="9617" y="55300"/>
                      </a:lnTo>
                      <a:lnTo>
                        <a:pt x="0" y="55300"/>
                      </a:lnTo>
                      <a:lnTo>
                        <a:pt x="0" y="0"/>
                      </a:lnTo>
                      <a:lnTo>
                        <a:pt x="0" y="0"/>
                      </a:lnTo>
                      <a:close/>
                      <a:moveTo>
                        <a:pt x="20952" y="28852"/>
                      </a:moveTo>
                      <a:cubicBezTo>
                        <a:pt x="28165" y="28852"/>
                        <a:pt x="32974" y="24731"/>
                        <a:pt x="32974" y="18891"/>
                      </a:cubicBezTo>
                      <a:lnTo>
                        <a:pt x="32974" y="18891"/>
                      </a:lnTo>
                      <a:cubicBezTo>
                        <a:pt x="32974" y="12365"/>
                        <a:pt x="28165" y="8930"/>
                        <a:pt x="20952" y="8930"/>
                      </a:cubicBezTo>
                      <a:lnTo>
                        <a:pt x="9617" y="8930"/>
                      </a:lnTo>
                      <a:lnTo>
                        <a:pt x="9617" y="28852"/>
                      </a:lnTo>
                      <a:lnTo>
                        <a:pt x="20952" y="28852"/>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73" name="Google Shape;473;p19"/>
                <p:cNvSpPr/>
                <p:nvPr/>
              </p:nvSpPr>
              <p:spPr>
                <a:xfrm>
                  <a:off x="6511673" y="807812"/>
                  <a:ext cx="57704" cy="55643"/>
                </a:xfrm>
                <a:custGeom>
                  <a:avLst/>
                  <a:gdLst/>
                  <a:ahLst/>
                  <a:cxnLst/>
                  <a:rect l="l" t="t" r="r" b="b"/>
                  <a:pathLst>
                    <a:path w="57704" h="55643" extrusionOk="0">
                      <a:moveTo>
                        <a:pt x="24387" y="0"/>
                      </a:moveTo>
                      <a:lnTo>
                        <a:pt x="33318" y="0"/>
                      </a:lnTo>
                      <a:lnTo>
                        <a:pt x="57705" y="55644"/>
                      </a:lnTo>
                      <a:lnTo>
                        <a:pt x="47400" y="55644"/>
                      </a:lnTo>
                      <a:lnTo>
                        <a:pt x="41905" y="42248"/>
                      </a:lnTo>
                      <a:lnTo>
                        <a:pt x="15800" y="42248"/>
                      </a:lnTo>
                      <a:lnTo>
                        <a:pt x="9961" y="55644"/>
                      </a:lnTo>
                      <a:lnTo>
                        <a:pt x="0" y="55644"/>
                      </a:lnTo>
                      <a:lnTo>
                        <a:pt x="24387" y="0"/>
                      </a:lnTo>
                      <a:close/>
                      <a:moveTo>
                        <a:pt x="38470" y="33661"/>
                      </a:moveTo>
                      <a:lnTo>
                        <a:pt x="28852" y="11678"/>
                      </a:lnTo>
                      <a:lnTo>
                        <a:pt x="19235" y="33661"/>
                      </a:lnTo>
                      <a:lnTo>
                        <a:pt x="38470" y="33661"/>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74" name="Google Shape;474;p19"/>
                <p:cNvSpPr/>
                <p:nvPr/>
              </p:nvSpPr>
              <p:spPr>
                <a:xfrm>
                  <a:off x="6584835" y="807125"/>
                  <a:ext cx="50491" cy="57024"/>
                </a:xfrm>
                <a:custGeom>
                  <a:avLst/>
                  <a:gdLst/>
                  <a:ahLst/>
                  <a:cxnLst/>
                  <a:rect l="l" t="t" r="r" b="b"/>
                  <a:pathLst>
                    <a:path w="50491" h="57024" extrusionOk="0">
                      <a:moveTo>
                        <a:pt x="0" y="28852"/>
                      </a:moveTo>
                      <a:lnTo>
                        <a:pt x="0" y="28852"/>
                      </a:lnTo>
                      <a:cubicBezTo>
                        <a:pt x="0" y="13052"/>
                        <a:pt x="11678" y="0"/>
                        <a:pt x="28509" y="0"/>
                      </a:cubicBezTo>
                      <a:cubicBezTo>
                        <a:pt x="38813" y="0"/>
                        <a:pt x="44996" y="3435"/>
                        <a:pt x="50148" y="8587"/>
                      </a:cubicBezTo>
                      <a:lnTo>
                        <a:pt x="43966" y="15800"/>
                      </a:lnTo>
                      <a:cubicBezTo>
                        <a:pt x="39500" y="11678"/>
                        <a:pt x="34692" y="8931"/>
                        <a:pt x="28509" y="8931"/>
                      </a:cubicBezTo>
                      <a:cubicBezTo>
                        <a:pt x="17861" y="8931"/>
                        <a:pt x="10304" y="17518"/>
                        <a:pt x="10304" y="28509"/>
                      </a:cubicBezTo>
                      <a:lnTo>
                        <a:pt x="10304" y="28509"/>
                      </a:lnTo>
                      <a:cubicBezTo>
                        <a:pt x="10304" y="39500"/>
                        <a:pt x="17861" y="48087"/>
                        <a:pt x="28509" y="48087"/>
                      </a:cubicBezTo>
                      <a:cubicBezTo>
                        <a:pt x="35379" y="48087"/>
                        <a:pt x="39500" y="45340"/>
                        <a:pt x="44309" y="40874"/>
                      </a:cubicBezTo>
                      <a:lnTo>
                        <a:pt x="50492" y="47057"/>
                      </a:lnTo>
                      <a:cubicBezTo>
                        <a:pt x="44653" y="52896"/>
                        <a:pt x="38470" y="57018"/>
                        <a:pt x="28166" y="57018"/>
                      </a:cubicBezTo>
                      <a:cubicBezTo>
                        <a:pt x="12022" y="57361"/>
                        <a:pt x="0" y="44653"/>
                        <a:pt x="0" y="28852"/>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75" name="Google Shape;475;p19"/>
                <p:cNvSpPr/>
                <p:nvPr/>
              </p:nvSpPr>
              <p:spPr>
                <a:xfrm>
                  <a:off x="6653531" y="808155"/>
                  <a:ext cx="44995" cy="55300"/>
                </a:xfrm>
                <a:custGeom>
                  <a:avLst/>
                  <a:gdLst/>
                  <a:ahLst/>
                  <a:cxnLst/>
                  <a:rect l="l" t="t" r="r" b="b"/>
                  <a:pathLst>
                    <a:path w="44995" h="55300" extrusionOk="0">
                      <a:moveTo>
                        <a:pt x="17517" y="8930"/>
                      </a:moveTo>
                      <a:lnTo>
                        <a:pt x="0" y="8930"/>
                      </a:lnTo>
                      <a:lnTo>
                        <a:pt x="0" y="0"/>
                      </a:lnTo>
                      <a:lnTo>
                        <a:pt x="44996" y="0"/>
                      </a:lnTo>
                      <a:lnTo>
                        <a:pt x="44996" y="8930"/>
                      </a:lnTo>
                      <a:lnTo>
                        <a:pt x="27479" y="8930"/>
                      </a:lnTo>
                      <a:lnTo>
                        <a:pt x="27479" y="55300"/>
                      </a:lnTo>
                      <a:lnTo>
                        <a:pt x="17517" y="55300"/>
                      </a:lnTo>
                      <a:lnTo>
                        <a:pt x="17517" y="893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76" name="Google Shape;476;p19"/>
                <p:cNvSpPr/>
                <p:nvPr/>
              </p:nvSpPr>
              <p:spPr>
                <a:xfrm>
                  <a:off x="6125944" y="895056"/>
                  <a:ext cx="26104" cy="33661"/>
                </a:xfrm>
                <a:custGeom>
                  <a:avLst/>
                  <a:gdLst/>
                  <a:ahLst/>
                  <a:cxnLst/>
                  <a:rect l="l" t="t" r="r" b="b"/>
                  <a:pathLst>
                    <a:path w="26104" h="33661" extrusionOk="0">
                      <a:moveTo>
                        <a:pt x="0" y="0"/>
                      </a:moveTo>
                      <a:lnTo>
                        <a:pt x="13396" y="0"/>
                      </a:lnTo>
                      <a:cubicBezTo>
                        <a:pt x="21296" y="0"/>
                        <a:pt x="26104" y="4465"/>
                        <a:pt x="26104" y="11335"/>
                      </a:cubicBezTo>
                      <a:lnTo>
                        <a:pt x="26104" y="11335"/>
                      </a:lnTo>
                      <a:cubicBezTo>
                        <a:pt x="26104" y="18891"/>
                        <a:pt x="19922" y="22670"/>
                        <a:pt x="12709" y="22670"/>
                      </a:cubicBezTo>
                      <a:lnTo>
                        <a:pt x="6183" y="22670"/>
                      </a:lnTo>
                      <a:lnTo>
                        <a:pt x="6183" y="33661"/>
                      </a:lnTo>
                      <a:lnTo>
                        <a:pt x="343" y="33661"/>
                      </a:lnTo>
                      <a:lnTo>
                        <a:pt x="0" y="0"/>
                      </a:lnTo>
                      <a:lnTo>
                        <a:pt x="0" y="0"/>
                      </a:lnTo>
                      <a:close/>
                      <a:moveTo>
                        <a:pt x="13052" y="17518"/>
                      </a:moveTo>
                      <a:cubicBezTo>
                        <a:pt x="17517" y="17518"/>
                        <a:pt x="20265" y="15113"/>
                        <a:pt x="20265" y="11335"/>
                      </a:cubicBezTo>
                      <a:lnTo>
                        <a:pt x="20265" y="11335"/>
                      </a:lnTo>
                      <a:cubicBezTo>
                        <a:pt x="20265" y="7557"/>
                        <a:pt x="17517" y="5152"/>
                        <a:pt x="13052" y="5152"/>
                      </a:cubicBezTo>
                      <a:lnTo>
                        <a:pt x="6183" y="5152"/>
                      </a:lnTo>
                      <a:lnTo>
                        <a:pt x="6183" y="17174"/>
                      </a:lnTo>
                      <a:lnTo>
                        <a:pt x="13052" y="17518"/>
                      </a:lnTo>
                      <a:lnTo>
                        <a:pt x="13052" y="17518"/>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77" name="Google Shape;477;p19"/>
                <p:cNvSpPr/>
                <p:nvPr/>
              </p:nvSpPr>
              <p:spPr>
                <a:xfrm>
                  <a:off x="6159261" y="894712"/>
                  <a:ext cx="35035" cy="34004"/>
                </a:xfrm>
                <a:custGeom>
                  <a:avLst/>
                  <a:gdLst/>
                  <a:ahLst/>
                  <a:cxnLst/>
                  <a:rect l="l" t="t" r="r" b="b"/>
                  <a:pathLst>
                    <a:path w="35035" h="34004" extrusionOk="0">
                      <a:moveTo>
                        <a:pt x="14770" y="0"/>
                      </a:moveTo>
                      <a:lnTo>
                        <a:pt x="20265" y="0"/>
                      </a:lnTo>
                      <a:lnTo>
                        <a:pt x="35035" y="34005"/>
                      </a:lnTo>
                      <a:lnTo>
                        <a:pt x="28853" y="34005"/>
                      </a:lnTo>
                      <a:lnTo>
                        <a:pt x="25418" y="25761"/>
                      </a:lnTo>
                      <a:lnTo>
                        <a:pt x="9618" y="25761"/>
                      </a:lnTo>
                      <a:lnTo>
                        <a:pt x="6183" y="34005"/>
                      </a:lnTo>
                      <a:lnTo>
                        <a:pt x="0" y="34005"/>
                      </a:lnTo>
                      <a:lnTo>
                        <a:pt x="14770" y="0"/>
                      </a:lnTo>
                      <a:close/>
                      <a:moveTo>
                        <a:pt x="23357" y="20609"/>
                      </a:moveTo>
                      <a:lnTo>
                        <a:pt x="17518" y="7213"/>
                      </a:lnTo>
                      <a:lnTo>
                        <a:pt x="11678" y="20609"/>
                      </a:lnTo>
                      <a:lnTo>
                        <a:pt x="23357" y="20609"/>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78" name="Google Shape;478;p19"/>
                <p:cNvSpPr/>
                <p:nvPr/>
              </p:nvSpPr>
              <p:spPr>
                <a:xfrm>
                  <a:off x="6207349" y="895056"/>
                  <a:ext cx="28509" cy="33661"/>
                </a:xfrm>
                <a:custGeom>
                  <a:avLst/>
                  <a:gdLst/>
                  <a:ahLst/>
                  <a:cxnLst/>
                  <a:rect l="l" t="t" r="r" b="b"/>
                  <a:pathLst>
                    <a:path w="28509" h="33661" extrusionOk="0">
                      <a:moveTo>
                        <a:pt x="0" y="0"/>
                      </a:moveTo>
                      <a:lnTo>
                        <a:pt x="15113" y="0"/>
                      </a:lnTo>
                      <a:cubicBezTo>
                        <a:pt x="19235" y="0"/>
                        <a:pt x="22670" y="1374"/>
                        <a:pt x="24731" y="3435"/>
                      </a:cubicBezTo>
                      <a:cubicBezTo>
                        <a:pt x="26448" y="5152"/>
                        <a:pt x="27479" y="7900"/>
                        <a:pt x="27479" y="10648"/>
                      </a:cubicBezTo>
                      <a:lnTo>
                        <a:pt x="27479" y="10648"/>
                      </a:lnTo>
                      <a:cubicBezTo>
                        <a:pt x="27479" y="16144"/>
                        <a:pt x="24044" y="19578"/>
                        <a:pt x="19578" y="20952"/>
                      </a:cubicBezTo>
                      <a:lnTo>
                        <a:pt x="28509" y="33661"/>
                      </a:lnTo>
                      <a:lnTo>
                        <a:pt x="21639" y="33661"/>
                      </a:lnTo>
                      <a:lnTo>
                        <a:pt x="13396" y="21983"/>
                      </a:lnTo>
                      <a:lnTo>
                        <a:pt x="5839" y="21983"/>
                      </a:lnTo>
                      <a:lnTo>
                        <a:pt x="5839" y="33661"/>
                      </a:lnTo>
                      <a:lnTo>
                        <a:pt x="0" y="33661"/>
                      </a:lnTo>
                      <a:lnTo>
                        <a:pt x="0" y="0"/>
                      </a:lnTo>
                      <a:lnTo>
                        <a:pt x="0" y="0"/>
                      </a:lnTo>
                      <a:close/>
                      <a:moveTo>
                        <a:pt x="14426" y="16487"/>
                      </a:moveTo>
                      <a:cubicBezTo>
                        <a:pt x="18548" y="16487"/>
                        <a:pt x="21296" y="14426"/>
                        <a:pt x="21296" y="10991"/>
                      </a:cubicBezTo>
                      <a:lnTo>
                        <a:pt x="21296" y="10991"/>
                      </a:lnTo>
                      <a:cubicBezTo>
                        <a:pt x="21296" y="7213"/>
                        <a:pt x="18548" y="5496"/>
                        <a:pt x="14426" y="5496"/>
                      </a:cubicBezTo>
                      <a:lnTo>
                        <a:pt x="5839" y="5496"/>
                      </a:lnTo>
                      <a:lnTo>
                        <a:pt x="5839" y="16831"/>
                      </a:lnTo>
                      <a:lnTo>
                        <a:pt x="14426" y="16487"/>
                      </a:lnTo>
                      <a:lnTo>
                        <a:pt x="14426" y="16487"/>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79" name="Google Shape;479;p19"/>
                <p:cNvSpPr/>
                <p:nvPr/>
              </p:nvSpPr>
              <p:spPr>
                <a:xfrm>
                  <a:off x="6246849" y="895056"/>
                  <a:ext cx="27478" cy="33661"/>
                </a:xfrm>
                <a:custGeom>
                  <a:avLst/>
                  <a:gdLst/>
                  <a:ahLst/>
                  <a:cxnLst/>
                  <a:rect l="l" t="t" r="r" b="b"/>
                  <a:pathLst>
                    <a:path w="27478" h="33661" extrusionOk="0">
                      <a:moveTo>
                        <a:pt x="10648" y="5496"/>
                      </a:moveTo>
                      <a:lnTo>
                        <a:pt x="0" y="5496"/>
                      </a:lnTo>
                      <a:lnTo>
                        <a:pt x="0" y="0"/>
                      </a:lnTo>
                      <a:lnTo>
                        <a:pt x="27479" y="0"/>
                      </a:lnTo>
                      <a:lnTo>
                        <a:pt x="27479" y="5496"/>
                      </a:lnTo>
                      <a:lnTo>
                        <a:pt x="16831" y="5496"/>
                      </a:lnTo>
                      <a:lnTo>
                        <a:pt x="16831" y="33661"/>
                      </a:lnTo>
                      <a:lnTo>
                        <a:pt x="10991" y="33661"/>
                      </a:lnTo>
                      <a:lnTo>
                        <a:pt x="10991" y="5496"/>
                      </a:lnTo>
                      <a:lnTo>
                        <a:pt x="10648" y="5496"/>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80" name="Google Shape;480;p19"/>
                <p:cNvSpPr/>
                <p:nvPr/>
              </p:nvSpPr>
              <p:spPr>
                <a:xfrm>
                  <a:off x="6287380" y="895056"/>
                  <a:ext cx="29539" cy="33661"/>
                </a:xfrm>
                <a:custGeom>
                  <a:avLst/>
                  <a:gdLst/>
                  <a:ahLst/>
                  <a:cxnLst/>
                  <a:rect l="l" t="t" r="r" b="b"/>
                  <a:pathLst>
                    <a:path w="29539" h="33661" extrusionOk="0">
                      <a:moveTo>
                        <a:pt x="0" y="0"/>
                      </a:moveTo>
                      <a:lnTo>
                        <a:pt x="5496" y="0"/>
                      </a:lnTo>
                      <a:lnTo>
                        <a:pt x="23700" y="23357"/>
                      </a:lnTo>
                      <a:lnTo>
                        <a:pt x="23700" y="0"/>
                      </a:lnTo>
                      <a:lnTo>
                        <a:pt x="29539" y="0"/>
                      </a:lnTo>
                      <a:lnTo>
                        <a:pt x="29539" y="33661"/>
                      </a:lnTo>
                      <a:lnTo>
                        <a:pt x="24730" y="33661"/>
                      </a:lnTo>
                      <a:lnTo>
                        <a:pt x="6183" y="9617"/>
                      </a:lnTo>
                      <a:lnTo>
                        <a:pt x="6183" y="33661"/>
                      </a:lnTo>
                      <a:lnTo>
                        <a:pt x="343" y="33661"/>
                      </a:lnTo>
                      <a:lnTo>
                        <a:pt x="0" y="0"/>
                      </a:lnTo>
                      <a:lnTo>
                        <a:pt x="0" y="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81" name="Google Shape;481;p19"/>
                <p:cNvSpPr/>
                <p:nvPr/>
              </p:nvSpPr>
              <p:spPr>
                <a:xfrm>
                  <a:off x="6332719" y="895056"/>
                  <a:ext cx="25417" cy="32974"/>
                </a:xfrm>
                <a:custGeom>
                  <a:avLst/>
                  <a:gdLst/>
                  <a:ahLst/>
                  <a:cxnLst/>
                  <a:rect l="l" t="t" r="r" b="b"/>
                  <a:pathLst>
                    <a:path w="25417" h="32974" extrusionOk="0">
                      <a:moveTo>
                        <a:pt x="0" y="0"/>
                      </a:moveTo>
                      <a:lnTo>
                        <a:pt x="25074" y="0"/>
                      </a:lnTo>
                      <a:lnTo>
                        <a:pt x="25074" y="5152"/>
                      </a:lnTo>
                      <a:lnTo>
                        <a:pt x="6183" y="5152"/>
                      </a:lnTo>
                      <a:lnTo>
                        <a:pt x="6183" y="13739"/>
                      </a:lnTo>
                      <a:lnTo>
                        <a:pt x="23013" y="13739"/>
                      </a:lnTo>
                      <a:lnTo>
                        <a:pt x="23013" y="18891"/>
                      </a:lnTo>
                      <a:lnTo>
                        <a:pt x="6183" y="18891"/>
                      </a:lnTo>
                      <a:lnTo>
                        <a:pt x="6183" y="27822"/>
                      </a:lnTo>
                      <a:lnTo>
                        <a:pt x="25418" y="27822"/>
                      </a:lnTo>
                      <a:lnTo>
                        <a:pt x="25418" y="32974"/>
                      </a:lnTo>
                      <a:lnTo>
                        <a:pt x="344" y="32974"/>
                      </a:lnTo>
                      <a:lnTo>
                        <a:pt x="0" y="0"/>
                      </a:lnTo>
                      <a:lnTo>
                        <a:pt x="0" y="0"/>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82" name="Google Shape;482;p19"/>
                <p:cNvSpPr/>
                <p:nvPr/>
              </p:nvSpPr>
              <p:spPr>
                <a:xfrm>
                  <a:off x="6372220" y="895056"/>
                  <a:ext cx="28509" cy="33661"/>
                </a:xfrm>
                <a:custGeom>
                  <a:avLst/>
                  <a:gdLst/>
                  <a:ahLst/>
                  <a:cxnLst/>
                  <a:rect l="l" t="t" r="r" b="b"/>
                  <a:pathLst>
                    <a:path w="28509" h="33661" extrusionOk="0">
                      <a:moveTo>
                        <a:pt x="0" y="0"/>
                      </a:moveTo>
                      <a:lnTo>
                        <a:pt x="15113" y="0"/>
                      </a:lnTo>
                      <a:cubicBezTo>
                        <a:pt x="19235" y="0"/>
                        <a:pt x="22670" y="1374"/>
                        <a:pt x="24731" y="3435"/>
                      </a:cubicBezTo>
                      <a:cubicBezTo>
                        <a:pt x="26448" y="5152"/>
                        <a:pt x="27479" y="7900"/>
                        <a:pt x="27479" y="10648"/>
                      </a:cubicBezTo>
                      <a:lnTo>
                        <a:pt x="27479" y="10648"/>
                      </a:lnTo>
                      <a:cubicBezTo>
                        <a:pt x="27479" y="16144"/>
                        <a:pt x="24044" y="19578"/>
                        <a:pt x="19578" y="20952"/>
                      </a:cubicBezTo>
                      <a:lnTo>
                        <a:pt x="28509" y="33661"/>
                      </a:lnTo>
                      <a:lnTo>
                        <a:pt x="21639" y="33661"/>
                      </a:lnTo>
                      <a:lnTo>
                        <a:pt x="13396" y="21983"/>
                      </a:lnTo>
                      <a:lnTo>
                        <a:pt x="5839" y="21983"/>
                      </a:lnTo>
                      <a:lnTo>
                        <a:pt x="5839" y="33661"/>
                      </a:lnTo>
                      <a:lnTo>
                        <a:pt x="0" y="33661"/>
                      </a:lnTo>
                      <a:lnTo>
                        <a:pt x="0" y="0"/>
                      </a:lnTo>
                      <a:lnTo>
                        <a:pt x="0" y="0"/>
                      </a:lnTo>
                      <a:close/>
                      <a:moveTo>
                        <a:pt x="14426" y="16487"/>
                      </a:moveTo>
                      <a:cubicBezTo>
                        <a:pt x="18548" y="16487"/>
                        <a:pt x="21296" y="14426"/>
                        <a:pt x="21296" y="10991"/>
                      </a:cubicBezTo>
                      <a:lnTo>
                        <a:pt x="21296" y="10991"/>
                      </a:lnTo>
                      <a:cubicBezTo>
                        <a:pt x="21296" y="7213"/>
                        <a:pt x="18548" y="5496"/>
                        <a:pt x="14426" y="5496"/>
                      </a:cubicBezTo>
                      <a:lnTo>
                        <a:pt x="5839" y="5496"/>
                      </a:lnTo>
                      <a:lnTo>
                        <a:pt x="5839" y="16831"/>
                      </a:lnTo>
                      <a:lnTo>
                        <a:pt x="14426" y="16487"/>
                      </a:lnTo>
                      <a:lnTo>
                        <a:pt x="14426" y="16487"/>
                      </a:ln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83" name="Google Shape;483;p19"/>
                <p:cNvSpPr/>
                <p:nvPr/>
              </p:nvSpPr>
              <p:spPr>
                <a:xfrm>
                  <a:off x="6411720" y="895399"/>
                  <a:ext cx="25417" cy="34348"/>
                </a:xfrm>
                <a:custGeom>
                  <a:avLst/>
                  <a:gdLst/>
                  <a:ahLst/>
                  <a:cxnLst/>
                  <a:rect l="l" t="t" r="r" b="b"/>
                  <a:pathLst>
                    <a:path w="25417" h="34348" extrusionOk="0">
                      <a:moveTo>
                        <a:pt x="0" y="28509"/>
                      </a:moveTo>
                      <a:lnTo>
                        <a:pt x="3435" y="24387"/>
                      </a:lnTo>
                      <a:cubicBezTo>
                        <a:pt x="6526" y="27135"/>
                        <a:pt x="9961" y="28852"/>
                        <a:pt x="14083" y="28852"/>
                      </a:cubicBezTo>
                      <a:cubicBezTo>
                        <a:pt x="17861" y="28852"/>
                        <a:pt x="19922" y="27135"/>
                        <a:pt x="19922" y="24731"/>
                      </a:cubicBezTo>
                      <a:lnTo>
                        <a:pt x="19922" y="24731"/>
                      </a:lnTo>
                      <a:cubicBezTo>
                        <a:pt x="19922" y="22326"/>
                        <a:pt x="18548" y="20952"/>
                        <a:pt x="12365" y="19578"/>
                      </a:cubicBezTo>
                      <a:cubicBezTo>
                        <a:pt x="5152" y="17861"/>
                        <a:pt x="1031" y="15800"/>
                        <a:pt x="1031" y="9617"/>
                      </a:cubicBezTo>
                      <a:lnTo>
                        <a:pt x="1031" y="9617"/>
                      </a:lnTo>
                      <a:cubicBezTo>
                        <a:pt x="1031" y="3778"/>
                        <a:pt x="5839" y="0"/>
                        <a:pt x="12365" y="0"/>
                      </a:cubicBezTo>
                      <a:cubicBezTo>
                        <a:pt x="17174" y="0"/>
                        <a:pt x="21296" y="1374"/>
                        <a:pt x="24731" y="4122"/>
                      </a:cubicBezTo>
                      <a:lnTo>
                        <a:pt x="21639" y="8587"/>
                      </a:lnTo>
                      <a:cubicBezTo>
                        <a:pt x="18548" y="6183"/>
                        <a:pt x="15457" y="5152"/>
                        <a:pt x="12365" y="5152"/>
                      </a:cubicBezTo>
                      <a:cubicBezTo>
                        <a:pt x="8931" y="5152"/>
                        <a:pt x="6870" y="6870"/>
                        <a:pt x="6870" y="9274"/>
                      </a:cubicBezTo>
                      <a:lnTo>
                        <a:pt x="6870" y="9274"/>
                      </a:lnTo>
                      <a:cubicBezTo>
                        <a:pt x="6870" y="12022"/>
                        <a:pt x="8244" y="13052"/>
                        <a:pt x="14770" y="14426"/>
                      </a:cubicBezTo>
                      <a:cubicBezTo>
                        <a:pt x="21983" y="16144"/>
                        <a:pt x="25418" y="18548"/>
                        <a:pt x="25418" y="24387"/>
                      </a:cubicBezTo>
                      <a:lnTo>
                        <a:pt x="25418" y="24387"/>
                      </a:lnTo>
                      <a:cubicBezTo>
                        <a:pt x="25418" y="30570"/>
                        <a:pt x="20609" y="34348"/>
                        <a:pt x="13396" y="34348"/>
                      </a:cubicBezTo>
                      <a:cubicBezTo>
                        <a:pt x="8931" y="33661"/>
                        <a:pt x="4122" y="31944"/>
                        <a:pt x="0" y="28509"/>
                      </a:cubicBezTo>
                      <a:close/>
                    </a:path>
                  </a:pathLst>
                </a:custGeom>
                <a:solidFill>
                  <a:srgbClr val="FFFFFF"/>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_Photo 3">
  <p:cSld name="3_Photo 3">
    <p:spTree>
      <p:nvGrpSpPr>
        <p:cNvPr id="1" name="Shape 484"/>
        <p:cNvGrpSpPr/>
        <p:nvPr/>
      </p:nvGrpSpPr>
      <p:grpSpPr>
        <a:xfrm>
          <a:off x="0" y="0"/>
          <a:ext cx="0" cy="0"/>
          <a:chOff x="0" y="0"/>
          <a:chExt cx="0" cy="0"/>
        </a:xfrm>
      </p:grpSpPr>
      <p:sp>
        <p:nvSpPr>
          <p:cNvPr id="485" name="Google Shape;485;p20"/>
          <p:cNvSpPr/>
          <p:nvPr/>
        </p:nvSpPr>
        <p:spPr>
          <a:xfrm>
            <a:off x="289" y="1160723"/>
            <a:ext cx="8229022" cy="4325678"/>
          </a:xfrm>
          <a:custGeom>
            <a:avLst/>
            <a:gdLst/>
            <a:ahLst/>
            <a:cxnLst/>
            <a:rect l="l" t="t" r="r" b="b"/>
            <a:pathLst>
              <a:path w="20104100" h="3204210" extrusionOk="0">
                <a:moveTo>
                  <a:pt x="20104099" y="0"/>
                </a:moveTo>
                <a:lnTo>
                  <a:pt x="0" y="0"/>
                </a:lnTo>
                <a:lnTo>
                  <a:pt x="0" y="3204090"/>
                </a:lnTo>
                <a:lnTo>
                  <a:pt x="20104099" y="3204090"/>
                </a:lnTo>
                <a:lnTo>
                  <a:pt x="20104099"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8A8A8A"/>
              </a:buClr>
              <a:buSzPts val="637"/>
              <a:buFont typeface="Arial"/>
              <a:buNone/>
            </a:pPr>
            <a:endParaRPr sz="430" b="0" i="0" u="none" strike="noStrike" cap="none" dirty="0">
              <a:solidFill>
                <a:srgbClr val="8A8A8A"/>
              </a:solidFill>
              <a:latin typeface="Quattrocento Sans"/>
              <a:ea typeface="Quattrocento Sans"/>
              <a:cs typeface="Quattrocento Sans"/>
              <a:sym typeface="Quattrocento Sans"/>
            </a:endParaRPr>
          </a:p>
        </p:txBody>
      </p:sp>
      <p:grpSp>
        <p:nvGrpSpPr>
          <p:cNvPr id="486" name="Google Shape;486;p20"/>
          <p:cNvGrpSpPr/>
          <p:nvPr/>
        </p:nvGrpSpPr>
        <p:grpSpPr>
          <a:xfrm>
            <a:off x="5278717" y="516537"/>
            <a:ext cx="2590226" cy="475194"/>
            <a:chOff x="5865241" y="484252"/>
            <a:chExt cx="2878029" cy="445495"/>
          </a:xfrm>
        </p:grpSpPr>
        <p:grpSp>
          <p:nvGrpSpPr>
            <p:cNvPr id="487" name="Google Shape;487;p20"/>
            <p:cNvGrpSpPr/>
            <p:nvPr/>
          </p:nvGrpSpPr>
          <p:grpSpPr>
            <a:xfrm>
              <a:off x="6823211" y="484252"/>
              <a:ext cx="680435" cy="436908"/>
              <a:chOff x="6823211" y="484252"/>
              <a:chExt cx="680435" cy="436908"/>
            </a:xfrm>
          </p:grpSpPr>
          <p:sp>
            <p:nvSpPr>
              <p:cNvPr id="488" name="Google Shape;488;p20"/>
              <p:cNvSpPr/>
              <p:nvPr/>
            </p:nvSpPr>
            <p:spPr>
              <a:xfrm>
                <a:off x="6998386" y="484252"/>
                <a:ext cx="329398" cy="312567"/>
              </a:xfrm>
              <a:custGeom>
                <a:avLst/>
                <a:gdLst/>
                <a:ahLst/>
                <a:cxnLst/>
                <a:rect l="l" t="t" r="r" b="b"/>
                <a:pathLst>
                  <a:path w="329398" h="312567" extrusionOk="0">
                    <a:moveTo>
                      <a:pt x="288181" y="305355"/>
                    </a:moveTo>
                    <a:lnTo>
                      <a:pt x="267915" y="227728"/>
                    </a:lnTo>
                    <a:cubicBezTo>
                      <a:pt x="275128" y="222576"/>
                      <a:pt x="282341" y="217424"/>
                      <a:pt x="288868" y="211241"/>
                    </a:cubicBezTo>
                    <a:lnTo>
                      <a:pt x="284059" y="206089"/>
                    </a:lnTo>
                    <a:lnTo>
                      <a:pt x="278563" y="210897"/>
                    </a:lnTo>
                    <a:lnTo>
                      <a:pt x="236315" y="93083"/>
                    </a:lnTo>
                    <a:lnTo>
                      <a:pt x="221889" y="96518"/>
                    </a:lnTo>
                    <a:lnTo>
                      <a:pt x="222919" y="22670"/>
                    </a:lnTo>
                    <a:lnTo>
                      <a:pt x="177580" y="0"/>
                    </a:lnTo>
                    <a:lnTo>
                      <a:pt x="159375" y="32631"/>
                    </a:lnTo>
                    <a:lnTo>
                      <a:pt x="138766" y="29196"/>
                    </a:lnTo>
                    <a:lnTo>
                      <a:pt x="122279" y="60796"/>
                    </a:lnTo>
                    <a:lnTo>
                      <a:pt x="120905" y="53927"/>
                    </a:lnTo>
                    <a:lnTo>
                      <a:pt x="88618" y="44309"/>
                    </a:lnTo>
                    <a:lnTo>
                      <a:pt x="41561" y="75566"/>
                    </a:lnTo>
                    <a:lnTo>
                      <a:pt x="56674" y="190976"/>
                    </a:lnTo>
                    <a:lnTo>
                      <a:pt x="51179" y="196128"/>
                    </a:lnTo>
                    <a:cubicBezTo>
                      <a:pt x="55644" y="200937"/>
                      <a:pt x="60109" y="205058"/>
                      <a:pt x="64574" y="209524"/>
                    </a:cubicBezTo>
                    <a:lnTo>
                      <a:pt x="47400" y="306042"/>
                    </a:lnTo>
                    <a:lnTo>
                      <a:pt x="0" y="306042"/>
                    </a:lnTo>
                    <a:lnTo>
                      <a:pt x="0" y="312568"/>
                    </a:lnTo>
                    <a:lnTo>
                      <a:pt x="72474" y="312568"/>
                    </a:lnTo>
                    <a:cubicBezTo>
                      <a:pt x="72474" y="311538"/>
                      <a:pt x="72131" y="310507"/>
                      <a:pt x="72131" y="309477"/>
                    </a:cubicBezTo>
                    <a:cubicBezTo>
                      <a:pt x="72131" y="300546"/>
                      <a:pt x="75566" y="292303"/>
                      <a:pt x="81405" y="284746"/>
                    </a:cubicBezTo>
                    <a:lnTo>
                      <a:pt x="88618" y="228759"/>
                    </a:lnTo>
                    <a:cubicBezTo>
                      <a:pt x="93427" y="231506"/>
                      <a:pt x="97892" y="233911"/>
                      <a:pt x="102701" y="236315"/>
                    </a:cubicBezTo>
                    <a:lnTo>
                      <a:pt x="99266" y="269289"/>
                    </a:lnTo>
                    <a:cubicBezTo>
                      <a:pt x="101327" y="267915"/>
                      <a:pt x="103731" y="266541"/>
                      <a:pt x="106136" y="265168"/>
                    </a:cubicBezTo>
                    <a:lnTo>
                      <a:pt x="108883" y="239063"/>
                    </a:lnTo>
                    <a:cubicBezTo>
                      <a:pt x="113692" y="240780"/>
                      <a:pt x="118157" y="242841"/>
                      <a:pt x="123310" y="244215"/>
                    </a:cubicBezTo>
                    <a:lnTo>
                      <a:pt x="121936" y="258298"/>
                    </a:lnTo>
                    <a:cubicBezTo>
                      <a:pt x="123997" y="257611"/>
                      <a:pt x="126401" y="256924"/>
                      <a:pt x="128462" y="256237"/>
                    </a:cubicBezTo>
                    <a:lnTo>
                      <a:pt x="129492" y="245933"/>
                    </a:lnTo>
                    <a:cubicBezTo>
                      <a:pt x="139110" y="248337"/>
                      <a:pt x="148727" y="250054"/>
                      <a:pt x="158688" y="251085"/>
                    </a:cubicBezTo>
                    <a:cubicBezTo>
                      <a:pt x="162810" y="250741"/>
                      <a:pt x="166932" y="250741"/>
                      <a:pt x="171054" y="250741"/>
                    </a:cubicBezTo>
                    <a:cubicBezTo>
                      <a:pt x="178954" y="250741"/>
                      <a:pt x="186854" y="251428"/>
                      <a:pt x="194410" y="252459"/>
                    </a:cubicBezTo>
                    <a:cubicBezTo>
                      <a:pt x="199219" y="252115"/>
                      <a:pt x="203684" y="251772"/>
                      <a:pt x="208493" y="251428"/>
                    </a:cubicBezTo>
                    <a:lnTo>
                      <a:pt x="209180" y="255550"/>
                    </a:lnTo>
                    <a:cubicBezTo>
                      <a:pt x="211584" y="256237"/>
                      <a:pt x="213989" y="256924"/>
                      <a:pt x="216737" y="257611"/>
                    </a:cubicBezTo>
                    <a:lnTo>
                      <a:pt x="215363" y="250398"/>
                    </a:lnTo>
                    <a:cubicBezTo>
                      <a:pt x="219828" y="249367"/>
                      <a:pt x="223950" y="247994"/>
                      <a:pt x="228758" y="246620"/>
                    </a:cubicBezTo>
                    <a:lnTo>
                      <a:pt x="232537" y="263450"/>
                    </a:lnTo>
                    <a:cubicBezTo>
                      <a:pt x="235285" y="264824"/>
                      <a:pt x="238032" y="266198"/>
                      <a:pt x="240437" y="267572"/>
                    </a:cubicBezTo>
                    <a:lnTo>
                      <a:pt x="235285" y="244559"/>
                    </a:lnTo>
                    <a:cubicBezTo>
                      <a:pt x="239750" y="243528"/>
                      <a:pt x="243528" y="241811"/>
                      <a:pt x="247993" y="239750"/>
                    </a:cubicBezTo>
                    <a:lnTo>
                      <a:pt x="257954" y="281311"/>
                    </a:lnTo>
                    <a:cubicBezTo>
                      <a:pt x="265511" y="289555"/>
                      <a:pt x="269976" y="299172"/>
                      <a:pt x="269976" y="309133"/>
                    </a:cubicBezTo>
                    <a:cubicBezTo>
                      <a:pt x="269976" y="310164"/>
                      <a:pt x="269976" y="311194"/>
                      <a:pt x="269633" y="312224"/>
                    </a:cubicBezTo>
                    <a:lnTo>
                      <a:pt x="329399" y="312224"/>
                    </a:lnTo>
                    <a:lnTo>
                      <a:pt x="329399" y="305698"/>
                    </a:lnTo>
                    <a:lnTo>
                      <a:pt x="288181" y="305355"/>
                    </a:lnTo>
                    <a:lnTo>
                      <a:pt x="288181" y="305355"/>
                    </a:lnTo>
                    <a:close/>
                    <a:moveTo>
                      <a:pt x="180328" y="8587"/>
                    </a:moveTo>
                    <a:lnTo>
                      <a:pt x="216050" y="26792"/>
                    </a:lnTo>
                    <a:lnTo>
                      <a:pt x="215363" y="98236"/>
                    </a:lnTo>
                    <a:lnTo>
                      <a:pt x="200593" y="101670"/>
                    </a:lnTo>
                    <a:lnTo>
                      <a:pt x="189945" y="53583"/>
                    </a:lnTo>
                    <a:lnTo>
                      <a:pt x="177923" y="35379"/>
                    </a:lnTo>
                    <a:lnTo>
                      <a:pt x="165901" y="33661"/>
                    </a:lnTo>
                    <a:lnTo>
                      <a:pt x="180328" y="8587"/>
                    </a:lnTo>
                    <a:lnTo>
                      <a:pt x="180328" y="8587"/>
                    </a:lnTo>
                    <a:close/>
                    <a:moveTo>
                      <a:pt x="140827" y="40187"/>
                    </a:moveTo>
                    <a:lnTo>
                      <a:pt x="142545" y="36409"/>
                    </a:lnTo>
                    <a:lnTo>
                      <a:pt x="144606" y="36753"/>
                    </a:lnTo>
                    <a:lnTo>
                      <a:pt x="169336" y="40531"/>
                    </a:lnTo>
                    <a:lnTo>
                      <a:pt x="155253" y="142888"/>
                    </a:lnTo>
                    <a:lnTo>
                      <a:pt x="142201" y="140827"/>
                    </a:lnTo>
                    <a:lnTo>
                      <a:pt x="124684" y="71444"/>
                    </a:lnTo>
                    <a:lnTo>
                      <a:pt x="140827" y="40187"/>
                    </a:lnTo>
                    <a:lnTo>
                      <a:pt x="140827" y="40187"/>
                    </a:lnTo>
                    <a:close/>
                    <a:moveTo>
                      <a:pt x="115066" y="59079"/>
                    </a:moveTo>
                    <a:lnTo>
                      <a:pt x="134988" y="139110"/>
                    </a:lnTo>
                    <a:lnTo>
                      <a:pt x="110601" y="134645"/>
                    </a:lnTo>
                    <a:lnTo>
                      <a:pt x="94457" y="52896"/>
                    </a:lnTo>
                    <a:lnTo>
                      <a:pt x="115066" y="59079"/>
                    </a:lnTo>
                    <a:lnTo>
                      <a:pt x="115066" y="59079"/>
                    </a:lnTo>
                    <a:close/>
                    <a:moveTo>
                      <a:pt x="72474" y="305355"/>
                    </a:moveTo>
                    <a:lnTo>
                      <a:pt x="54270" y="305355"/>
                    </a:lnTo>
                    <a:lnTo>
                      <a:pt x="70414" y="214676"/>
                    </a:lnTo>
                    <a:cubicBezTo>
                      <a:pt x="74192" y="218111"/>
                      <a:pt x="77970" y="221202"/>
                      <a:pt x="82436" y="223950"/>
                    </a:cubicBezTo>
                    <a:lnTo>
                      <a:pt x="72474" y="305355"/>
                    </a:lnTo>
                    <a:lnTo>
                      <a:pt x="72474" y="305355"/>
                    </a:lnTo>
                    <a:close/>
                    <a:moveTo>
                      <a:pt x="88618" y="220172"/>
                    </a:moveTo>
                    <a:cubicBezTo>
                      <a:pt x="79687" y="213989"/>
                      <a:pt x="71100" y="206776"/>
                      <a:pt x="63544" y="198876"/>
                    </a:cubicBezTo>
                    <a:lnTo>
                      <a:pt x="48431" y="77970"/>
                    </a:lnTo>
                    <a:lnTo>
                      <a:pt x="87588" y="53240"/>
                    </a:lnTo>
                    <a:lnTo>
                      <a:pt x="103388" y="133958"/>
                    </a:lnTo>
                    <a:lnTo>
                      <a:pt x="89992" y="131553"/>
                    </a:lnTo>
                    <a:lnTo>
                      <a:pt x="88618" y="220172"/>
                    </a:lnTo>
                    <a:lnTo>
                      <a:pt x="88618" y="220172"/>
                    </a:lnTo>
                    <a:close/>
                    <a:moveTo>
                      <a:pt x="94457" y="223606"/>
                    </a:moveTo>
                    <a:lnTo>
                      <a:pt x="96175" y="139453"/>
                    </a:lnTo>
                    <a:lnTo>
                      <a:pt x="168306" y="152162"/>
                    </a:lnTo>
                    <a:lnTo>
                      <a:pt x="149414" y="242841"/>
                    </a:lnTo>
                    <a:cubicBezTo>
                      <a:pt x="130179" y="240093"/>
                      <a:pt x="111288" y="233911"/>
                      <a:pt x="94457" y="223606"/>
                    </a:cubicBezTo>
                    <a:close/>
                    <a:moveTo>
                      <a:pt x="181701" y="245246"/>
                    </a:moveTo>
                    <a:cubicBezTo>
                      <a:pt x="173458" y="245246"/>
                      <a:pt x="164527" y="245246"/>
                      <a:pt x="156284" y="243528"/>
                    </a:cubicBezTo>
                    <a:lnTo>
                      <a:pt x="174488" y="154223"/>
                    </a:lnTo>
                    <a:lnTo>
                      <a:pt x="182732" y="164528"/>
                    </a:lnTo>
                    <a:lnTo>
                      <a:pt x="181701" y="245246"/>
                    </a:lnTo>
                    <a:lnTo>
                      <a:pt x="181701" y="245246"/>
                    </a:lnTo>
                    <a:close/>
                    <a:moveTo>
                      <a:pt x="188228" y="245246"/>
                    </a:moveTo>
                    <a:lnTo>
                      <a:pt x="189601" y="161780"/>
                    </a:lnTo>
                    <a:lnTo>
                      <a:pt x="176206" y="146323"/>
                    </a:lnTo>
                    <a:lnTo>
                      <a:pt x="161780" y="143919"/>
                    </a:lnTo>
                    <a:lnTo>
                      <a:pt x="175519" y="42935"/>
                    </a:lnTo>
                    <a:lnTo>
                      <a:pt x="183762" y="56331"/>
                    </a:lnTo>
                    <a:lnTo>
                      <a:pt x="193380" y="103044"/>
                    </a:lnTo>
                    <a:lnTo>
                      <a:pt x="184106" y="105449"/>
                    </a:lnTo>
                    <a:lnTo>
                      <a:pt x="206089" y="243872"/>
                    </a:lnTo>
                    <a:cubicBezTo>
                      <a:pt x="200249" y="244902"/>
                      <a:pt x="194410" y="245589"/>
                      <a:pt x="188228" y="245246"/>
                    </a:cubicBezTo>
                    <a:lnTo>
                      <a:pt x="188228" y="245246"/>
                    </a:lnTo>
                    <a:close/>
                    <a:moveTo>
                      <a:pt x="212958" y="242841"/>
                    </a:moveTo>
                    <a:lnTo>
                      <a:pt x="192006" y="110601"/>
                    </a:lnTo>
                    <a:lnTo>
                      <a:pt x="232537" y="101327"/>
                    </a:lnTo>
                    <a:lnTo>
                      <a:pt x="273411" y="215019"/>
                    </a:lnTo>
                    <a:cubicBezTo>
                      <a:pt x="255894" y="228759"/>
                      <a:pt x="235285" y="239063"/>
                      <a:pt x="212958" y="242841"/>
                    </a:cubicBezTo>
                    <a:lnTo>
                      <a:pt x="212958" y="242841"/>
                    </a:lnTo>
                    <a:close/>
                    <a:moveTo>
                      <a:pt x="271007" y="305355"/>
                    </a:moveTo>
                    <a:lnTo>
                      <a:pt x="253833" y="235972"/>
                    </a:lnTo>
                    <a:cubicBezTo>
                      <a:pt x="256580" y="234598"/>
                      <a:pt x="259328" y="233224"/>
                      <a:pt x="262076" y="231163"/>
                    </a:cubicBezTo>
                    <a:lnTo>
                      <a:pt x="280967" y="305011"/>
                    </a:lnTo>
                    <a:lnTo>
                      <a:pt x="271007" y="305011"/>
                    </a:lnTo>
                    <a:lnTo>
                      <a:pt x="271007" y="305355"/>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89" name="Google Shape;489;p20"/>
              <p:cNvSpPr/>
              <p:nvPr/>
            </p:nvSpPr>
            <p:spPr>
              <a:xfrm>
                <a:off x="7053686" y="501426"/>
                <a:ext cx="200249" cy="188914"/>
              </a:xfrm>
              <a:custGeom>
                <a:avLst/>
                <a:gdLst/>
                <a:ahLst/>
                <a:cxnLst/>
                <a:rect l="l" t="t" r="r" b="b"/>
                <a:pathLst>
                  <a:path w="200249" h="188914" extrusionOk="0">
                    <a:moveTo>
                      <a:pt x="6526" y="74535"/>
                    </a:moveTo>
                    <a:lnTo>
                      <a:pt x="8244" y="90336"/>
                    </a:lnTo>
                    <a:lnTo>
                      <a:pt x="1717" y="91023"/>
                    </a:lnTo>
                    <a:lnTo>
                      <a:pt x="0" y="75222"/>
                    </a:lnTo>
                    <a:lnTo>
                      <a:pt x="6526" y="74535"/>
                    </a:lnTo>
                    <a:lnTo>
                      <a:pt x="6526" y="74535"/>
                    </a:lnTo>
                    <a:close/>
                    <a:moveTo>
                      <a:pt x="11678" y="105449"/>
                    </a:moveTo>
                    <a:lnTo>
                      <a:pt x="4809" y="106136"/>
                    </a:lnTo>
                    <a:lnTo>
                      <a:pt x="6870" y="120905"/>
                    </a:lnTo>
                    <a:lnTo>
                      <a:pt x="13396" y="120218"/>
                    </a:lnTo>
                    <a:lnTo>
                      <a:pt x="11678" y="105449"/>
                    </a:lnTo>
                    <a:lnTo>
                      <a:pt x="11678" y="105449"/>
                    </a:lnTo>
                    <a:close/>
                    <a:moveTo>
                      <a:pt x="34348" y="75566"/>
                    </a:moveTo>
                    <a:lnTo>
                      <a:pt x="32631" y="60796"/>
                    </a:lnTo>
                    <a:lnTo>
                      <a:pt x="26104" y="61483"/>
                    </a:lnTo>
                    <a:lnTo>
                      <a:pt x="27822" y="76253"/>
                    </a:lnTo>
                    <a:lnTo>
                      <a:pt x="34348" y="75566"/>
                    </a:lnTo>
                    <a:lnTo>
                      <a:pt x="34348" y="75566"/>
                    </a:lnTo>
                    <a:close/>
                    <a:moveTo>
                      <a:pt x="58048" y="53583"/>
                    </a:moveTo>
                    <a:lnTo>
                      <a:pt x="51522" y="54957"/>
                    </a:lnTo>
                    <a:lnTo>
                      <a:pt x="53240" y="65948"/>
                    </a:lnTo>
                    <a:lnTo>
                      <a:pt x="59766" y="64575"/>
                    </a:lnTo>
                    <a:lnTo>
                      <a:pt x="58048" y="53583"/>
                    </a:lnTo>
                    <a:lnTo>
                      <a:pt x="58048" y="53583"/>
                    </a:lnTo>
                    <a:close/>
                    <a:moveTo>
                      <a:pt x="140827" y="8931"/>
                    </a:moveTo>
                    <a:lnTo>
                      <a:pt x="134988" y="7557"/>
                    </a:lnTo>
                    <a:lnTo>
                      <a:pt x="133271" y="14770"/>
                    </a:lnTo>
                    <a:lnTo>
                      <a:pt x="139110" y="15800"/>
                    </a:lnTo>
                    <a:lnTo>
                      <a:pt x="140827" y="8931"/>
                    </a:lnTo>
                    <a:lnTo>
                      <a:pt x="140827" y="8931"/>
                    </a:lnTo>
                    <a:close/>
                    <a:moveTo>
                      <a:pt x="88275" y="44309"/>
                    </a:moveTo>
                    <a:lnTo>
                      <a:pt x="94457" y="29539"/>
                    </a:lnTo>
                    <a:lnTo>
                      <a:pt x="88275" y="27479"/>
                    </a:lnTo>
                    <a:lnTo>
                      <a:pt x="83466" y="42248"/>
                    </a:lnTo>
                    <a:lnTo>
                      <a:pt x="88275" y="44309"/>
                    </a:lnTo>
                    <a:lnTo>
                      <a:pt x="88275" y="44309"/>
                    </a:lnTo>
                    <a:close/>
                    <a:moveTo>
                      <a:pt x="154223" y="165558"/>
                    </a:moveTo>
                    <a:lnTo>
                      <a:pt x="156971" y="182732"/>
                    </a:lnTo>
                    <a:lnTo>
                      <a:pt x="163840" y="181358"/>
                    </a:lnTo>
                    <a:lnTo>
                      <a:pt x="160406" y="164871"/>
                    </a:lnTo>
                    <a:lnTo>
                      <a:pt x="154223" y="165558"/>
                    </a:lnTo>
                    <a:lnTo>
                      <a:pt x="154223" y="165558"/>
                    </a:lnTo>
                    <a:lnTo>
                      <a:pt x="154223" y="165558"/>
                    </a:lnTo>
                    <a:close/>
                    <a:moveTo>
                      <a:pt x="107166" y="34348"/>
                    </a:moveTo>
                    <a:lnTo>
                      <a:pt x="100640" y="32974"/>
                    </a:lnTo>
                    <a:lnTo>
                      <a:pt x="97892" y="47744"/>
                    </a:lnTo>
                    <a:lnTo>
                      <a:pt x="104418" y="48774"/>
                    </a:lnTo>
                    <a:lnTo>
                      <a:pt x="107166" y="34348"/>
                    </a:lnTo>
                    <a:lnTo>
                      <a:pt x="107166" y="34348"/>
                    </a:lnTo>
                    <a:lnTo>
                      <a:pt x="107166" y="34348"/>
                    </a:lnTo>
                    <a:close/>
                    <a:moveTo>
                      <a:pt x="131210" y="2061"/>
                    </a:moveTo>
                    <a:lnTo>
                      <a:pt x="125371" y="0"/>
                    </a:lnTo>
                    <a:lnTo>
                      <a:pt x="122623" y="8931"/>
                    </a:lnTo>
                    <a:lnTo>
                      <a:pt x="128462" y="12022"/>
                    </a:lnTo>
                    <a:lnTo>
                      <a:pt x="131210" y="2061"/>
                    </a:lnTo>
                    <a:lnTo>
                      <a:pt x="131210" y="2061"/>
                    </a:lnTo>
                    <a:lnTo>
                      <a:pt x="131210" y="2061"/>
                    </a:lnTo>
                    <a:close/>
                    <a:moveTo>
                      <a:pt x="168649" y="125714"/>
                    </a:moveTo>
                    <a:lnTo>
                      <a:pt x="162123" y="127088"/>
                    </a:lnTo>
                    <a:lnTo>
                      <a:pt x="166245" y="143575"/>
                    </a:lnTo>
                    <a:lnTo>
                      <a:pt x="172771" y="142545"/>
                    </a:lnTo>
                    <a:lnTo>
                      <a:pt x="168649" y="125714"/>
                    </a:lnTo>
                    <a:lnTo>
                      <a:pt x="168649" y="125714"/>
                    </a:lnTo>
                    <a:lnTo>
                      <a:pt x="168649" y="125714"/>
                    </a:lnTo>
                    <a:close/>
                    <a:moveTo>
                      <a:pt x="21639" y="83466"/>
                    </a:moveTo>
                    <a:lnTo>
                      <a:pt x="19578" y="66979"/>
                    </a:lnTo>
                    <a:lnTo>
                      <a:pt x="13052" y="67322"/>
                    </a:lnTo>
                    <a:lnTo>
                      <a:pt x="15113" y="84496"/>
                    </a:lnTo>
                    <a:lnTo>
                      <a:pt x="21639" y="83466"/>
                    </a:lnTo>
                    <a:lnTo>
                      <a:pt x="21639" y="83466"/>
                    </a:lnTo>
                    <a:close/>
                    <a:moveTo>
                      <a:pt x="171054" y="164871"/>
                    </a:moveTo>
                    <a:lnTo>
                      <a:pt x="173801" y="178610"/>
                    </a:lnTo>
                    <a:lnTo>
                      <a:pt x="180328" y="177236"/>
                    </a:lnTo>
                    <a:lnTo>
                      <a:pt x="177580" y="163497"/>
                    </a:lnTo>
                    <a:lnTo>
                      <a:pt x="171054" y="164871"/>
                    </a:lnTo>
                    <a:lnTo>
                      <a:pt x="171054" y="164871"/>
                    </a:lnTo>
                    <a:lnTo>
                      <a:pt x="171054" y="164871"/>
                    </a:lnTo>
                    <a:close/>
                    <a:moveTo>
                      <a:pt x="149071" y="98923"/>
                    </a:moveTo>
                    <a:lnTo>
                      <a:pt x="142201" y="99953"/>
                    </a:lnTo>
                    <a:lnTo>
                      <a:pt x="145636" y="114036"/>
                    </a:lnTo>
                    <a:lnTo>
                      <a:pt x="152162" y="113005"/>
                    </a:lnTo>
                    <a:lnTo>
                      <a:pt x="149071" y="98923"/>
                    </a:lnTo>
                    <a:lnTo>
                      <a:pt x="149071" y="98923"/>
                    </a:lnTo>
                    <a:lnTo>
                      <a:pt x="149071" y="98923"/>
                    </a:lnTo>
                    <a:close/>
                    <a:moveTo>
                      <a:pt x="154910" y="132927"/>
                    </a:moveTo>
                    <a:lnTo>
                      <a:pt x="148384" y="133614"/>
                    </a:lnTo>
                    <a:lnTo>
                      <a:pt x="150101" y="147353"/>
                    </a:lnTo>
                    <a:lnTo>
                      <a:pt x="156627" y="146667"/>
                    </a:lnTo>
                    <a:lnTo>
                      <a:pt x="154910" y="132927"/>
                    </a:lnTo>
                    <a:lnTo>
                      <a:pt x="154910" y="132927"/>
                    </a:lnTo>
                    <a:close/>
                    <a:moveTo>
                      <a:pt x="185480" y="120905"/>
                    </a:moveTo>
                    <a:lnTo>
                      <a:pt x="178610" y="121936"/>
                    </a:lnTo>
                    <a:lnTo>
                      <a:pt x="182732" y="137736"/>
                    </a:lnTo>
                    <a:lnTo>
                      <a:pt x="189258" y="136362"/>
                    </a:lnTo>
                    <a:lnTo>
                      <a:pt x="185480" y="120905"/>
                    </a:lnTo>
                    <a:lnTo>
                      <a:pt x="185480" y="120905"/>
                    </a:lnTo>
                    <a:lnTo>
                      <a:pt x="185480" y="120905"/>
                    </a:lnTo>
                    <a:close/>
                    <a:moveTo>
                      <a:pt x="172427" y="108540"/>
                    </a:moveTo>
                    <a:lnTo>
                      <a:pt x="168306" y="95488"/>
                    </a:lnTo>
                    <a:lnTo>
                      <a:pt x="161780" y="97205"/>
                    </a:lnTo>
                    <a:lnTo>
                      <a:pt x="165902" y="110258"/>
                    </a:lnTo>
                    <a:lnTo>
                      <a:pt x="172427" y="108540"/>
                    </a:lnTo>
                    <a:lnTo>
                      <a:pt x="172427" y="108540"/>
                    </a:lnTo>
                    <a:close/>
                    <a:moveTo>
                      <a:pt x="195098" y="158688"/>
                    </a:moveTo>
                    <a:lnTo>
                      <a:pt x="189258" y="161093"/>
                    </a:lnTo>
                    <a:lnTo>
                      <a:pt x="194067" y="172084"/>
                    </a:lnTo>
                    <a:lnTo>
                      <a:pt x="200250" y="169680"/>
                    </a:lnTo>
                    <a:lnTo>
                      <a:pt x="195098" y="158688"/>
                    </a:lnTo>
                    <a:lnTo>
                      <a:pt x="195098" y="158688"/>
                    </a:lnTo>
                    <a:lnTo>
                      <a:pt x="195098" y="158688"/>
                    </a:lnTo>
                    <a:close/>
                    <a:moveTo>
                      <a:pt x="22670" y="117127"/>
                    </a:moveTo>
                    <a:lnTo>
                      <a:pt x="29539" y="115753"/>
                    </a:lnTo>
                    <a:lnTo>
                      <a:pt x="25418" y="99953"/>
                    </a:lnTo>
                    <a:lnTo>
                      <a:pt x="18891" y="101327"/>
                    </a:lnTo>
                    <a:lnTo>
                      <a:pt x="22670" y="117127"/>
                    </a:lnTo>
                    <a:lnTo>
                      <a:pt x="22670" y="117127"/>
                    </a:lnTo>
                    <a:lnTo>
                      <a:pt x="22670" y="117127"/>
                    </a:lnTo>
                    <a:close/>
                    <a:moveTo>
                      <a:pt x="47400" y="188228"/>
                    </a:moveTo>
                    <a:lnTo>
                      <a:pt x="53927" y="188915"/>
                    </a:lnTo>
                    <a:lnTo>
                      <a:pt x="54957" y="173115"/>
                    </a:lnTo>
                    <a:lnTo>
                      <a:pt x="48087" y="172428"/>
                    </a:lnTo>
                    <a:lnTo>
                      <a:pt x="47400" y="188228"/>
                    </a:lnTo>
                    <a:lnTo>
                      <a:pt x="47400" y="188228"/>
                    </a:lnTo>
                    <a:lnTo>
                      <a:pt x="47400" y="188228"/>
                    </a:lnTo>
                    <a:close/>
                    <a:moveTo>
                      <a:pt x="80031" y="156284"/>
                    </a:moveTo>
                    <a:lnTo>
                      <a:pt x="86557" y="157314"/>
                    </a:lnTo>
                    <a:lnTo>
                      <a:pt x="89305" y="141858"/>
                    </a:lnTo>
                    <a:lnTo>
                      <a:pt x="82779" y="140484"/>
                    </a:lnTo>
                    <a:lnTo>
                      <a:pt x="80031" y="156284"/>
                    </a:lnTo>
                    <a:lnTo>
                      <a:pt x="80031" y="156284"/>
                    </a:lnTo>
                    <a:lnTo>
                      <a:pt x="80031" y="156284"/>
                    </a:lnTo>
                    <a:close/>
                    <a:moveTo>
                      <a:pt x="47400" y="153193"/>
                    </a:moveTo>
                    <a:lnTo>
                      <a:pt x="53927" y="153193"/>
                    </a:lnTo>
                    <a:lnTo>
                      <a:pt x="54957" y="133271"/>
                    </a:lnTo>
                    <a:lnTo>
                      <a:pt x="48087" y="133271"/>
                    </a:lnTo>
                    <a:lnTo>
                      <a:pt x="47400" y="153193"/>
                    </a:lnTo>
                    <a:lnTo>
                      <a:pt x="47400" y="153193"/>
                    </a:lnTo>
                    <a:lnTo>
                      <a:pt x="47400" y="153193"/>
                    </a:lnTo>
                    <a:close/>
                    <a:moveTo>
                      <a:pt x="63201" y="154567"/>
                    </a:moveTo>
                    <a:lnTo>
                      <a:pt x="69727" y="155254"/>
                    </a:lnTo>
                    <a:lnTo>
                      <a:pt x="71788" y="139453"/>
                    </a:lnTo>
                    <a:lnTo>
                      <a:pt x="65261" y="139110"/>
                    </a:lnTo>
                    <a:lnTo>
                      <a:pt x="63201" y="154567"/>
                    </a:lnTo>
                    <a:lnTo>
                      <a:pt x="63201" y="154567"/>
                    </a:lnTo>
                    <a:lnTo>
                      <a:pt x="63201" y="154567"/>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nvGrpSpPr>
              <p:cNvPr id="490" name="Google Shape;490;p20"/>
              <p:cNvGrpSpPr/>
              <p:nvPr/>
            </p:nvGrpSpPr>
            <p:grpSpPr>
              <a:xfrm>
                <a:off x="7070860" y="734307"/>
                <a:ext cx="197845" cy="116783"/>
                <a:chOff x="7070860" y="734307"/>
                <a:chExt cx="197845" cy="116783"/>
              </a:xfrm>
            </p:grpSpPr>
            <p:sp>
              <p:nvSpPr>
                <p:cNvPr id="491" name="Google Shape;491;p20"/>
                <p:cNvSpPr/>
                <p:nvPr/>
              </p:nvSpPr>
              <p:spPr>
                <a:xfrm>
                  <a:off x="7158792" y="776211"/>
                  <a:ext cx="25417" cy="31943"/>
                </a:xfrm>
                <a:custGeom>
                  <a:avLst/>
                  <a:gdLst/>
                  <a:ahLst/>
                  <a:cxnLst/>
                  <a:rect l="l" t="t" r="r" b="b"/>
                  <a:pathLst>
                    <a:path w="25417" h="31943" extrusionOk="0">
                      <a:moveTo>
                        <a:pt x="9274" y="0"/>
                      </a:moveTo>
                      <a:lnTo>
                        <a:pt x="0" y="0"/>
                      </a:lnTo>
                      <a:lnTo>
                        <a:pt x="0" y="31944"/>
                      </a:lnTo>
                      <a:lnTo>
                        <a:pt x="9274" y="31944"/>
                      </a:lnTo>
                      <a:cubicBezTo>
                        <a:pt x="19235" y="31944"/>
                        <a:pt x="25418" y="25418"/>
                        <a:pt x="25418" y="16144"/>
                      </a:cubicBezTo>
                      <a:lnTo>
                        <a:pt x="25418" y="16144"/>
                      </a:lnTo>
                      <a:cubicBezTo>
                        <a:pt x="25418" y="6870"/>
                        <a:pt x="18891" y="0"/>
                        <a:pt x="9274" y="0"/>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92" name="Google Shape;492;p20"/>
                <p:cNvSpPr/>
                <p:nvPr/>
              </p:nvSpPr>
              <p:spPr>
                <a:xfrm>
                  <a:off x="7070860" y="734307"/>
                  <a:ext cx="197845" cy="116783"/>
                </a:xfrm>
                <a:custGeom>
                  <a:avLst/>
                  <a:gdLst/>
                  <a:ahLst/>
                  <a:cxnLst/>
                  <a:rect l="l" t="t" r="r" b="b"/>
                  <a:pathLst>
                    <a:path w="197845" h="116783" extrusionOk="0">
                      <a:moveTo>
                        <a:pt x="98923" y="0"/>
                      </a:moveTo>
                      <a:cubicBezTo>
                        <a:pt x="44309" y="0"/>
                        <a:pt x="0" y="26104"/>
                        <a:pt x="0" y="58392"/>
                      </a:cubicBezTo>
                      <a:cubicBezTo>
                        <a:pt x="0" y="90679"/>
                        <a:pt x="44309" y="116784"/>
                        <a:pt x="98923" y="116784"/>
                      </a:cubicBezTo>
                      <a:cubicBezTo>
                        <a:pt x="153536" y="116784"/>
                        <a:pt x="197845" y="90679"/>
                        <a:pt x="197845" y="58392"/>
                      </a:cubicBezTo>
                      <a:cubicBezTo>
                        <a:pt x="197845" y="26104"/>
                        <a:pt x="153536" y="0"/>
                        <a:pt x="98923" y="0"/>
                      </a:cubicBezTo>
                      <a:close/>
                      <a:moveTo>
                        <a:pt x="51522" y="82092"/>
                      </a:moveTo>
                      <a:cubicBezTo>
                        <a:pt x="37783" y="82092"/>
                        <a:pt x="27822" y="71444"/>
                        <a:pt x="27822" y="58048"/>
                      </a:cubicBezTo>
                      <a:lnTo>
                        <a:pt x="27822" y="58048"/>
                      </a:lnTo>
                      <a:cubicBezTo>
                        <a:pt x="27822" y="44653"/>
                        <a:pt x="37783" y="34005"/>
                        <a:pt x="51866" y="34005"/>
                      </a:cubicBezTo>
                      <a:cubicBezTo>
                        <a:pt x="60453" y="34005"/>
                        <a:pt x="65605" y="37096"/>
                        <a:pt x="70070" y="41218"/>
                      </a:cubicBezTo>
                      <a:lnTo>
                        <a:pt x="64918" y="47400"/>
                      </a:lnTo>
                      <a:cubicBezTo>
                        <a:pt x="61140" y="43966"/>
                        <a:pt x="57018" y="41561"/>
                        <a:pt x="51866" y="41561"/>
                      </a:cubicBezTo>
                      <a:cubicBezTo>
                        <a:pt x="42935" y="41561"/>
                        <a:pt x="36409" y="48774"/>
                        <a:pt x="36409" y="58048"/>
                      </a:cubicBezTo>
                      <a:lnTo>
                        <a:pt x="36409" y="58048"/>
                      </a:lnTo>
                      <a:cubicBezTo>
                        <a:pt x="36409" y="67322"/>
                        <a:pt x="42935" y="74535"/>
                        <a:pt x="51866" y="74535"/>
                      </a:cubicBezTo>
                      <a:cubicBezTo>
                        <a:pt x="57705" y="74535"/>
                        <a:pt x="61140" y="72131"/>
                        <a:pt x="65261" y="68696"/>
                      </a:cubicBezTo>
                      <a:lnTo>
                        <a:pt x="70414" y="74192"/>
                      </a:lnTo>
                      <a:cubicBezTo>
                        <a:pt x="65605" y="79001"/>
                        <a:pt x="60109" y="82092"/>
                        <a:pt x="51522" y="82092"/>
                      </a:cubicBezTo>
                      <a:close/>
                      <a:moveTo>
                        <a:pt x="121936" y="58048"/>
                      </a:moveTo>
                      <a:cubicBezTo>
                        <a:pt x="121936" y="71101"/>
                        <a:pt x="111631" y="81405"/>
                        <a:pt x="97205" y="81405"/>
                      </a:cubicBezTo>
                      <a:lnTo>
                        <a:pt x="79688" y="81405"/>
                      </a:lnTo>
                      <a:lnTo>
                        <a:pt x="79688" y="34692"/>
                      </a:lnTo>
                      <a:lnTo>
                        <a:pt x="97205" y="34692"/>
                      </a:lnTo>
                      <a:cubicBezTo>
                        <a:pt x="111631" y="34692"/>
                        <a:pt x="121936" y="44653"/>
                        <a:pt x="121936" y="58048"/>
                      </a:cubicBezTo>
                      <a:lnTo>
                        <a:pt x="121936" y="58048"/>
                      </a:lnTo>
                      <a:close/>
                      <a:moveTo>
                        <a:pt x="151475" y="82092"/>
                      </a:moveTo>
                      <a:cubicBezTo>
                        <a:pt x="137736" y="82092"/>
                        <a:pt x="127775" y="71444"/>
                        <a:pt x="127775" y="58048"/>
                      </a:cubicBezTo>
                      <a:lnTo>
                        <a:pt x="127775" y="58048"/>
                      </a:lnTo>
                      <a:cubicBezTo>
                        <a:pt x="127775" y="44653"/>
                        <a:pt x="137736" y="34005"/>
                        <a:pt x="151819" y="34005"/>
                      </a:cubicBezTo>
                      <a:cubicBezTo>
                        <a:pt x="160406" y="34005"/>
                        <a:pt x="165558" y="37096"/>
                        <a:pt x="170023" y="41218"/>
                      </a:cubicBezTo>
                      <a:lnTo>
                        <a:pt x="164871" y="47400"/>
                      </a:lnTo>
                      <a:cubicBezTo>
                        <a:pt x="161093" y="43966"/>
                        <a:pt x="156971" y="41561"/>
                        <a:pt x="151819" y="41561"/>
                      </a:cubicBezTo>
                      <a:cubicBezTo>
                        <a:pt x="142888" y="41561"/>
                        <a:pt x="136362" y="48774"/>
                        <a:pt x="136362" y="58048"/>
                      </a:cubicBezTo>
                      <a:lnTo>
                        <a:pt x="136362" y="58048"/>
                      </a:lnTo>
                      <a:cubicBezTo>
                        <a:pt x="136362" y="67322"/>
                        <a:pt x="142888" y="74535"/>
                        <a:pt x="151819" y="74535"/>
                      </a:cubicBezTo>
                      <a:cubicBezTo>
                        <a:pt x="157658" y="74535"/>
                        <a:pt x="161093" y="72131"/>
                        <a:pt x="165214" y="68696"/>
                      </a:cubicBezTo>
                      <a:lnTo>
                        <a:pt x="170367" y="74192"/>
                      </a:lnTo>
                      <a:cubicBezTo>
                        <a:pt x="165558" y="79001"/>
                        <a:pt x="160406" y="82092"/>
                        <a:pt x="151475" y="82092"/>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nvGrpSpPr>
              <p:cNvPr id="493" name="Google Shape;493;p20"/>
              <p:cNvGrpSpPr/>
              <p:nvPr/>
            </p:nvGrpSpPr>
            <p:grpSpPr>
              <a:xfrm>
                <a:off x="6823211" y="876508"/>
                <a:ext cx="680435" cy="44652"/>
                <a:chOff x="6823211" y="876508"/>
                <a:chExt cx="680435" cy="44652"/>
              </a:xfrm>
            </p:grpSpPr>
            <p:sp>
              <p:nvSpPr>
                <p:cNvPr id="494" name="Google Shape;494;p20"/>
                <p:cNvSpPr/>
                <p:nvPr/>
              </p:nvSpPr>
              <p:spPr>
                <a:xfrm>
                  <a:off x="6823211" y="878225"/>
                  <a:ext cx="32287" cy="42935"/>
                </a:xfrm>
                <a:custGeom>
                  <a:avLst/>
                  <a:gdLst/>
                  <a:ahLst/>
                  <a:cxnLst/>
                  <a:rect l="l" t="t" r="r" b="b"/>
                  <a:pathLst>
                    <a:path w="32287" h="42935" extrusionOk="0">
                      <a:moveTo>
                        <a:pt x="0" y="36066"/>
                      </a:moveTo>
                      <a:lnTo>
                        <a:pt x="4465" y="30913"/>
                      </a:lnTo>
                      <a:cubicBezTo>
                        <a:pt x="8587" y="34348"/>
                        <a:pt x="12709" y="36409"/>
                        <a:pt x="17861" y="36409"/>
                      </a:cubicBezTo>
                      <a:cubicBezTo>
                        <a:pt x="22326" y="36409"/>
                        <a:pt x="25417" y="34348"/>
                        <a:pt x="25417" y="31257"/>
                      </a:cubicBezTo>
                      <a:lnTo>
                        <a:pt x="25417" y="31257"/>
                      </a:lnTo>
                      <a:cubicBezTo>
                        <a:pt x="25417" y="28165"/>
                        <a:pt x="23700" y="26791"/>
                        <a:pt x="15800" y="24731"/>
                      </a:cubicBezTo>
                      <a:cubicBezTo>
                        <a:pt x="6870" y="22670"/>
                        <a:pt x="1717" y="19922"/>
                        <a:pt x="1717" y="12022"/>
                      </a:cubicBezTo>
                      <a:lnTo>
                        <a:pt x="1717" y="12022"/>
                      </a:lnTo>
                      <a:cubicBezTo>
                        <a:pt x="1717" y="4809"/>
                        <a:pt x="7556" y="0"/>
                        <a:pt x="16143" y="0"/>
                      </a:cubicBezTo>
                      <a:cubicBezTo>
                        <a:pt x="22326" y="0"/>
                        <a:pt x="27135" y="1717"/>
                        <a:pt x="31257" y="5152"/>
                      </a:cubicBezTo>
                      <a:lnTo>
                        <a:pt x="27135" y="10648"/>
                      </a:lnTo>
                      <a:cubicBezTo>
                        <a:pt x="23357" y="7900"/>
                        <a:pt x="19578" y="6183"/>
                        <a:pt x="15800" y="6183"/>
                      </a:cubicBezTo>
                      <a:cubicBezTo>
                        <a:pt x="11335" y="6183"/>
                        <a:pt x="8930" y="8244"/>
                        <a:pt x="8930" y="11335"/>
                      </a:cubicBezTo>
                      <a:lnTo>
                        <a:pt x="8930" y="11335"/>
                      </a:lnTo>
                      <a:cubicBezTo>
                        <a:pt x="8930" y="14426"/>
                        <a:pt x="10991" y="16144"/>
                        <a:pt x="18891" y="17861"/>
                      </a:cubicBezTo>
                      <a:cubicBezTo>
                        <a:pt x="27822" y="19922"/>
                        <a:pt x="32287" y="23357"/>
                        <a:pt x="32287" y="30226"/>
                      </a:cubicBezTo>
                      <a:lnTo>
                        <a:pt x="32287" y="30226"/>
                      </a:lnTo>
                      <a:cubicBezTo>
                        <a:pt x="32287" y="38126"/>
                        <a:pt x="26104" y="42935"/>
                        <a:pt x="17174" y="42935"/>
                      </a:cubicBezTo>
                      <a:cubicBezTo>
                        <a:pt x="11335" y="42935"/>
                        <a:pt x="5152" y="40531"/>
                        <a:pt x="0" y="36066"/>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95" name="Google Shape;495;p20"/>
                <p:cNvSpPr/>
                <p:nvPr/>
              </p:nvSpPr>
              <p:spPr>
                <a:xfrm>
                  <a:off x="6863054" y="888186"/>
                  <a:ext cx="48087" cy="32287"/>
                </a:xfrm>
                <a:custGeom>
                  <a:avLst/>
                  <a:gdLst/>
                  <a:ahLst/>
                  <a:cxnLst/>
                  <a:rect l="l" t="t" r="r" b="b"/>
                  <a:pathLst>
                    <a:path w="48087" h="32287" extrusionOk="0">
                      <a:moveTo>
                        <a:pt x="0" y="687"/>
                      </a:moveTo>
                      <a:lnTo>
                        <a:pt x="7213" y="687"/>
                      </a:lnTo>
                      <a:lnTo>
                        <a:pt x="7213" y="5496"/>
                      </a:lnTo>
                      <a:cubicBezTo>
                        <a:pt x="9274" y="2748"/>
                        <a:pt x="12022" y="0"/>
                        <a:pt x="16831" y="0"/>
                      </a:cubicBezTo>
                      <a:cubicBezTo>
                        <a:pt x="21296" y="0"/>
                        <a:pt x="24731" y="2061"/>
                        <a:pt x="26448" y="5496"/>
                      </a:cubicBezTo>
                      <a:cubicBezTo>
                        <a:pt x="28853" y="2061"/>
                        <a:pt x="32287" y="0"/>
                        <a:pt x="37096" y="0"/>
                      </a:cubicBezTo>
                      <a:cubicBezTo>
                        <a:pt x="43966" y="0"/>
                        <a:pt x="48087" y="4465"/>
                        <a:pt x="48087" y="12022"/>
                      </a:cubicBezTo>
                      <a:lnTo>
                        <a:pt x="48087" y="32287"/>
                      </a:lnTo>
                      <a:lnTo>
                        <a:pt x="41218" y="32287"/>
                      </a:lnTo>
                      <a:lnTo>
                        <a:pt x="41218" y="14426"/>
                      </a:lnTo>
                      <a:cubicBezTo>
                        <a:pt x="41218" y="9274"/>
                        <a:pt x="38813" y="6526"/>
                        <a:pt x="34692" y="6526"/>
                      </a:cubicBezTo>
                      <a:cubicBezTo>
                        <a:pt x="30570" y="6526"/>
                        <a:pt x="27822" y="9274"/>
                        <a:pt x="27822" y="14426"/>
                      </a:cubicBezTo>
                      <a:lnTo>
                        <a:pt x="27822" y="32287"/>
                      </a:lnTo>
                      <a:lnTo>
                        <a:pt x="20609" y="32287"/>
                      </a:lnTo>
                      <a:lnTo>
                        <a:pt x="20609" y="14083"/>
                      </a:lnTo>
                      <a:cubicBezTo>
                        <a:pt x="20609" y="9274"/>
                        <a:pt x="18204" y="6526"/>
                        <a:pt x="14083" y="6526"/>
                      </a:cubicBezTo>
                      <a:cubicBezTo>
                        <a:pt x="9961" y="6526"/>
                        <a:pt x="7213" y="9617"/>
                        <a:pt x="7213" y="14426"/>
                      </a:cubicBezTo>
                      <a:lnTo>
                        <a:pt x="7213" y="32287"/>
                      </a:lnTo>
                      <a:lnTo>
                        <a:pt x="0" y="32287"/>
                      </a:lnTo>
                      <a:lnTo>
                        <a:pt x="0" y="687"/>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96" name="Google Shape;496;p20"/>
                <p:cNvSpPr/>
                <p:nvPr/>
              </p:nvSpPr>
              <p:spPr>
                <a:xfrm>
                  <a:off x="6917668" y="888186"/>
                  <a:ext cx="28852" cy="32654"/>
                </a:xfrm>
                <a:custGeom>
                  <a:avLst/>
                  <a:gdLst/>
                  <a:ahLst/>
                  <a:cxnLst/>
                  <a:rect l="l" t="t" r="r" b="b"/>
                  <a:pathLst>
                    <a:path w="28852" h="32654" extrusionOk="0">
                      <a:moveTo>
                        <a:pt x="0" y="23013"/>
                      </a:moveTo>
                      <a:lnTo>
                        <a:pt x="0" y="23013"/>
                      </a:lnTo>
                      <a:cubicBezTo>
                        <a:pt x="0" y="16144"/>
                        <a:pt x="5496" y="12709"/>
                        <a:pt x="13052" y="12709"/>
                      </a:cubicBezTo>
                      <a:cubicBezTo>
                        <a:pt x="16487" y="12709"/>
                        <a:pt x="19235" y="13396"/>
                        <a:pt x="21639" y="14083"/>
                      </a:cubicBezTo>
                      <a:lnTo>
                        <a:pt x="21639" y="13396"/>
                      </a:lnTo>
                      <a:cubicBezTo>
                        <a:pt x="21639" y="8931"/>
                        <a:pt x="18891" y="6526"/>
                        <a:pt x="13739" y="6526"/>
                      </a:cubicBezTo>
                      <a:cubicBezTo>
                        <a:pt x="10304" y="6526"/>
                        <a:pt x="7556" y="7213"/>
                        <a:pt x="4809" y="8587"/>
                      </a:cubicBezTo>
                      <a:lnTo>
                        <a:pt x="2748" y="2748"/>
                      </a:lnTo>
                      <a:cubicBezTo>
                        <a:pt x="6183" y="1030"/>
                        <a:pt x="9617" y="0"/>
                        <a:pt x="14770" y="0"/>
                      </a:cubicBezTo>
                      <a:cubicBezTo>
                        <a:pt x="19578" y="0"/>
                        <a:pt x="23013" y="1374"/>
                        <a:pt x="25417" y="3435"/>
                      </a:cubicBezTo>
                      <a:cubicBezTo>
                        <a:pt x="27822" y="5839"/>
                        <a:pt x="28852" y="8931"/>
                        <a:pt x="28852" y="13396"/>
                      </a:cubicBezTo>
                      <a:lnTo>
                        <a:pt x="28852" y="32287"/>
                      </a:lnTo>
                      <a:lnTo>
                        <a:pt x="21639" y="32287"/>
                      </a:lnTo>
                      <a:lnTo>
                        <a:pt x="21639" y="28166"/>
                      </a:lnTo>
                      <a:cubicBezTo>
                        <a:pt x="19578" y="30913"/>
                        <a:pt x="16143" y="32631"/>
                        <a:pt x="11335" y="32631"/>
                      </a:cubicBezTo>
                      <a:cubicBezTo>
                        <a:pt x="5152" y="32974"/>
                        <a:pt x="0" y="29539"/>
                        <a:pt x="0" y="23013"/>
                      </a:cubicBezTo>
                      <a:close/>
                      <a:moveTo>
                        <a:pt x="21639" y="20952"/>
                      </a:moveTo>
                      <a:lnTo>
                        <a:pt x="21639" y="18891"/>
                      </a:lnTo>
                      <a:cubicBezTo>
                        <a:pt x="19922" y="18204"/>
                        <a:pt x="17174" y="17518"/>
                        <a:pt x="14426" y="17518"/>
                      </a:cubicBezTo>
                      <a:cubicBezTo>
                        <a:pt x="9617" y="17518"/>
                        <a:pt x="6870" y="19578"/>
                        <a:pt x="6870" y="22670"/>
                      </a:cubicBezTo>
                      <a:lnTo>
                        <a:pt x="6870" y="22670"/>
                      </a:lnTo>
                      <a:cubicBezTo>
                        <a:pt x="6870" y="25761"/>
                        <a:pt x="9617" y="27479"/>
                        <a:pt x="13052" y="27479"/>
                      </a:cubicBezTo>
                      <a:cubicBezTo>
                        <a:pt x="17861" y="27479"/>
                        <a:pt x="21639" y="24731"/>
                        <a:pt x="21639" y="20952"/>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97" name="Google Shape;497;p20"/>
                <p:cNvSpPr/>
                <p:nvPr/>
              </p:nvSpPr>
              <p:spPr>
                <a:xfrm>
                  <a:off x="6954764" y="876508"/>
                  <a:ext cx="7213" cy="43965"/>
                </a:xfrm>
                <a:custGeom>
                  <a:avLst/>
                  <a:gdLst/>
                  <a:ahLst/>
                  <a:cxnLst/>
                  <a:rect l="l" t="t" r="r" b="b"/>
                  <a:pathLst>
                    <a:path w="7213" h="43965" extrusionOk="0">
                      <a:moveTo>
                        <a:pt x="0" y="0"/>
                      </a:moveTo>
                      <a:lnTo>
                        <a:pt x="7213" y="0"/>
                      </a:lnTo>
                      <a:lnTo>
                        <a:pt x="7213" y="43966"/>
                      </a:lnTo>
                      <a:lnTo>
                        <a:pt x="0" y="43966"/>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98" name="Google Shape;498;p20"/>
                <p:cNvSpPr/>
                <p:nvPr/>
              </p:nvSpPr>
              <p:spPr>
                <a:xfrm>
                  <a:off x="6971251" y="876508"/>
                  <a:ext cx="7213" cy="43965"/>
                </a:xfrm>
                <a:custGeom>
                  <a:avLst/>
                  <a:gdLst/>
                  <a:ahLst/>
                  <a:cxnLst/>
                  <a:rect l="l" t="t" r="r" b="b"/>
                  <a:pathLst>
                    <a:path w="7213" h="43965" extrusionOk="0">
                      <a:moveTo>
                        <a:pt x="0" y="0"/>
                      </a:moveTo>
                      <a:lnTo>
                        <a:pt x="7213" y="0"/>
                      </a:lnTo>
                      <a:lnTo>
                        <a:pt x="7213" y="43966"/>
                      </a:lnTo>
                      <a:lnTo>
                        <a:pt x="0" y="43966"/>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499" name="Google Shape;499;p20"/>
                <p:cNvSpPr/>
                <p:nvPr/>
              </p:nvSpPr>
              <p:spPr>
                <a:xfrm>
                  <a:off x="7005599" y="878225"/>
                  <a:ext cx="35035" cy="41904"/>
                </a:xfrm>
                <a:custGeom>
                  <a:avLst/>
                  <a:gdLst/>
                  <a:ahLst/>
                  <a:cxnLst/>
                  <a:rect l="l" t="t" r="r" b="b"/>
                  <a:pathLst>
                    <a:path w="35035" h="41904" extrusionOk="0">
                      <a:moveTo>
                        <a:pt x="0" y="0"/>
                      </a:moveTo>
                      <a:lnTo>
                        <a:pt x="18891" y="0"/>
                      </a:lnTo>
                      <a:cubicBezTo>
                        <a:pt x="23700" y="0"/>
                        <a:pt x="27479" y="1374"/>
                        <a:pt x="29883" y="3778"/>
                      </a:cubicBezTo>
                      <a:cubicBezTo>
                        <a:pt x="31600" y="5496"/>
                        <a:pt x="32631" y="7900"/>
                        <a:pt x="32631" y="10648"/>
                      </a:cubicBezTo>
                      <a:lnTo>
                        <a:pt x="32631" y="10648"/>
                      </a:lnTo>
                      <a:cubicBezTo>
                        <a:pt x="32631" y="15800"/>
                        <a:pt x="29883" y="18548"/>
                        <a:pt x="26791" y="19922"/>
                      </a:cubicBezTo>
                      <a:cubicBezTo>
                        <a:pt x="31600" y="21639"/>
                        <a:pt x="35035" y="24387"/>
                        <a:pt x="35035" y="30226"/>
                      </a:cubicBezTo>
                      <a:lnTo>
                        <a:pt x="35035" y="30226"/>
                      </a:lnTo>
                      <a:cubicBezTo>
                        <a:pt x="35035" y="37783"/>
                        <a:pt x="28853" y="41905"/>
                        <a:pt x="19578" y="41905"/>
                      </a:cubicBezTo>
                      <a:lnTo>
                        <a:pt x="0" y="41905"/>
                      </a:lnTo>
                      <a:lnTo>
                        <a:pt x="0" y="0"/>
                      </a:lnTo>
                      <a:close/>
                      <a:moveTo>
                        <a:pt x="25418" y="12022"/>
                      </a:moveTo>
                      <a:cubicBezTo>
                        <a:pt x="25418" y="8587"/>
                        <a:pt x="22670" y="6526"/>
                        <a:pt x="17861" y="6526"/>
                      </a:cubicBezTo>
                      <a:lnTo>
                        <a:pt x="7213" y="6526"/>
                      </a:lnTo>
                      <a:lnTo>
                        <a:pt x="7213" y="17861"/>
                      </a:lnTo>
                      <a:lnTo>
                        <a:pt x="17174" y="17861"/>
                      </a:lnTo>
                      <a:cubicBezTo>
                        <a:pt x="22326" y="17861"/>
                        <a:pt x="25418" y="16144"/>
                        <a:pt x="25418" y="12022"/>
                      </a:cubicBezTo>
                      <a:lnTo>
                        <a:pt x="25418" y="12022"/>
                      </a:lnTo>
                      <a:close/>
                      <a:moveTo>
                        <a:pt x="19235" y="24044"/>
                      </a:moveTo>
                      <a:lnTo>
                        <a:pt x="7557" y="24044"/>
                      </a:lnTo>
                      <a:lnTo>
                        <a:pt x="7557" y="35722"/>
                      </a:lnTo>
                      <a:lnTo>
                        <a:pt x="19922" y="35722"/>
                      </a:lnTo>
                      <a:cubicBezTo>
                        <a:pt x="25074" y="35722"/>
                        <a:pt x="28166" y="33661"/>
                        <a:pt x="28166" y="29883"/>
                      </a:cubicBezTo>
                      <a:lnTo>
                        <a:pt x="28166" y="29883"/>
                      </a:lnTo>
                      <a:cubicBezTo>
                        <a:pt x="27822" y="26105"/>
                        <a:pt x="25074" y="24044"/>
                        <a:pt x="19235" y="24044"/>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00" name="Google Shape;500;p20"/>
                <p:cNvSpPr/>
                <p:nvPr/>
              </p:nvSpPr>
              <p:spPr>
                <a:xfrm>
                  <a:off x="7047504" y="888186"/>
                  <a:ext cx="28508" cy="32352"/>
                </a:xfrm>
                <a:custGeom>
                  <a:avLst/>
                  <a:gdLst/>
                  <a:ahLst/>
                  <a:cxnLst/>
                  <a:rect l="l" t="t" r="r" b="b"/>
                  <a:pathLst>
                    <a:path w="28508" h="32352" extrusionOk="0">
                      <a:moveTo>
                        <a:pt x="0" y="20609"/>
                      </a:moveTo>
                      <a:lnTo>
                        <a:pt x="0" y="344"/>
                      </a:lnTo>
                      <a:lnTo>
                        <a:pt x="7213" y="344"/>
                      </a:lnTo>
                      <a:lnTo>
                        <a:pt x="7213" y="18204"/>
                      </a:lnTo>
                      <a:cubicBezTo>
                        <a:pt x="7213" y="23013"/>
                        <a:pt x="9617" y="25761"/>
                        <a:pt x="14083" y="25761"/>
                      </a:cubicBezTo>
                      <a:cubicBezTo>
                        <a:pt x="18204" y="25761"/>
                        <a:pt x="21296" y="23013"/>
                        <a:pt x="21296" y="17861"/>
                      </a:cubicBezTo>
                      <a:lnTo>
                        <a:pt x="21296" y="0"/>
                      </a:lnTo>
                      <a:lnTo>
                        <a:pt x="28509" y="0"/>
                      </a:lnTo>
                      <a:lnTo>
                        <a:pt x="28509" y="31600"/>
                      </a:lnTo>
                      <a:lnTo>
                        <a:pt x="21296" y="31600"/>
                      </a:lnTo>
                      <a:lnTo>
                        <a:pt x="21296" y="26791"/>
                      </a:lnTo>
                      <a:cubicBezTo>
                        <a:pt x="19235" y="29883"/>
                        <a:pt x="16144" y="32287"/>
                        <a:pt x="11335" y="32287"/>
                      </a:cubicBezTo>
                      <a:cubicBezTo>
                        <a:pt x="4122" y="32974"/>
                        <a:pt x="0" y="28166"/>
                        <a:pt x="0" y="20609"/>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01" name="Google Shape;501;p20"/>
                <p:cNvSpPr/>
                <p:nvPr/>
              </p:nvSpPr>
              <p:spPr>
                <a:xfrm>
                  <a:off x="7081852" y="888530"/>
                  <a:ext cx="25417" cy="32094"/>
                </a:xfrm>
                <a:custGeom>
                  <a:avLst/>
                  <a:gdLst/>
                  <a:ahLst/>
                  <a:cxnLst/>
                  <a:rect l="l" t="t" r="r" b="b"/>
                  <a:pathLst>
                    <a:path w="25417" h="32094" extrusionOk="0">
                      <a:moveTo>
                        <a:pt x="0" y="27822"/>
                      </a:moveTo>
                      <a:lnTo>
                        <a:pt x="3091" y="23013"/>
                      </a:lnTo>
                      <a:cubicBezTo>
                        <a:pt x="6526" y="25761"/>
                        <a:pt x="10304" y="26791"/>
                        <a:pt x="13396" y="26791"/>
                      </a:cubicBezTo>
                      <a:cubicBezTo>
                        <a:pt x="16487" y="26791"/>
                        <a:pt x="18204" y="25418"/>
                        <a:pt x="18204" y="23357"/>
                      </a:cubicBezTo>
                      <a:lnTo>
                        <a:pt x="18204" y="23357"/>
                      </a:lnTo>
                      <a:cubicBezTo>
                        <a:pt x="18204" y="20952"/>
                        <a:pt x="14770" y="19922"/>
                        <a:pt x="10991" y="18891"/>
                      </a:cubicBezTo>
                      <a:cubicBezTo>
                        <a:pt x="6183" y="17518"/>
                        <a:pt x="1030" y="15800"/>
                        <a:pt x="1030" y="9617"/>
                      </a:cubicBezTo>
                      <a:lnTo>
                        <a:pt x="1030" y="9617"/>
                      </a:lnTo>
                      <a:cubicBezTo>
                        <a:pt x="1030" y="3778"/>
                        <a:pt x="6183" y="0"/>
                        <a:pt x="12365" y="0"/>
                      </a:cubicBezTo>
                      <a:cubicBezTo>
                        <a:pt x="16487" y="0"/>
                        <a:pt x="20609" y="1374"/>
                        <a:pt x="24044" y="3435"/>
                      </a:cubicBezTo>
                      <a:lnTo>
                        <a:pt x="21639" y="8244"/>
                      </a:lnTo>
                      <a:cubicBezTo>
                        <a:pt x="18548" y="6526"/>
                        <a:pt x="15457" y="5152"/>
                        <a:pt x="12709" y="5152"/>
                      </a:cubicBezTo>
                      <a:cubicBezTo>
                        <a:pt x="9961" y="5152"/>
                        <a:pt x="8243" y="6526"/>
                        <a:pt x="8243" y="8244"/>
                      </a:cubicBezTo>
                      <a:lnTo>
                        <a:pt x="8243" y="8244"/>
                      </a:lnTo>
                      <a:cubicBezTo>
                        <a:pt x="8243" y="10648"/>
                        <a:pt x="11678" y="11678"/>
                        <a:pt x="15457" y="12709"/>
                      </a:cubicBezTo>
                      <a:cubicBezTo>
                        <a:pt x="19922" y="14083"/>
                        <a:pt x="25417" y="16144"/>
                        <a:pt x="25417" y="21983"/>
                      </a:cubicBezTo>
                      <a:lnTo>
                        <a:pt x="25417" y="21983"/>
                      </a:lnTo>
                      <a:cubicBezTo>
                        <a:pt x="25417" y="28509"/>
                        <a:pt x="20265" y="31944"/>
                        <a:pt x="13739" y="31944"/>
                      </a:cubicBezTo>
                      <a:cubicBezTo>
                        <a:pt x="8930" y="32631"/>
                        <a:pt x="3778" y="30913"/>
                        <a:pt x="0" y="27822"/>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02" name="Google Shape;502;p20"/>
                <p:cNvSpPr/>
                <p:nvPr/>
              </p:nvSpPr>
              <p:spPr>
                <a:xfrm>
                  <a:off x="7114139" y="876852"/>
                  <a:ext cx="7900" cy="43622"/>
                </a:xfrm>
                <a:custGeom>
                  <a:avLst/>
                  <a:gdLst/>
                  <a:ahLst/>
                  <a:cxnLst/>
                  <a:rect l="l" t="t" r="r" b="b"/>
                  <a:pathLst>
                    <a:path w="7900" h="43622" extrusionOk="0">
                      <a:moveTo>
                        <a:pt x="0" y="0"/>
                      </a:moveTo>
                      <a:lnTo>
                        <a:pt x="7900" y="0"/>
                      </a:lnTo>
                      <a:lnTo>
                        <a:pt x="7900" y="6870"/>
                      </a:lnTo>
                      <a:lnTo>
                        <a:pt x="0" y="6870"/>
                      </a:lnTo>
                      <a:lnTo>
                        <a:pt x="0" y="0"/>
                      </a:lnTo>
                      <a:close/>
                      <a:moveTo>
                        <a:pt x="0" y="12022"/>
                      </a:moveTo>
                      <a:lnTo>
                        <a:pt x="7213" y="12022"/>
                      </a:lnTo>
                      <a:lnTo>
                        <a:pt x="7213" y="43622"/>
                      </a:lnTo>
                      <a:lnTo>
                        <a:pt x="0" y="43622"/>
                      </a:lnTo>
                      <a:lnTo>
                        <a:pt x="0" y="12022"/>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03" name="Google Shape;503;p20"/>
                <p:cNvSpPr/>
                <p:nvPr/>
              </p:nvSpPr>
              <p:spPr>
                <a:xfrm>
                  <a:off x="7130283" y="888186"/>
                  <a:ext cx="28508" cy="32287"/>
                </a:xfrm>
                <a:custGeom>
                  <a:avLst/>
                  <a:gdLst/>
                  <a:ahLst/>
                  <a:cxnLst/>
                  <a:rect l="l" t="t" r="r" b="b"/>
                  <a:pathLst>
                    <a:path w="28508" h="32287" extrusionOk="0">
                      <a:moveTo>
                        <a:pt x="0" y="687"/>
                      </a:moveTo>
                      <a:lnTo>
                        <a:pt x="7213" y="687"/>
                      </a:lnTo>
                      <a:lnTo>
                        <a:pt x="7213" y="5496"/>
                      </a:lnTo>
                      <a:cubicBezTo>
                        <a:pt x="9274" y="2404"/>
                        <a:pt x="12365" y="0"/>
                        <a:pt x="17174" y="0"/>
                      </a:cubicBezTo>
                      <a:cubicBezTo>
                        <a:pt x="24387" y="0"/>
                        <a:pt x="28509" y="4809"/>
                        <a:pt x="28509" y="12022"/>
                      </a:cubicBezTo>
                      <a:lnTo>
                        <a:pt x="28509" y="32287"/>
                      </a:lnTo>
                      <a:lnTo>
                        <a:pt x="21296" y="32287"/>
                      </a:lnTo>
                      <a:lnTo>
                        <a:pt x="21296" y="14426"/>
                      </a:lnTo>
                      <a:cubicBezTo>
                        <a:pt x="21296" y="9617"/>
                        <a:pt x="18891" y="6526"/>
                        <a:pt x="14426" y="6526"/>
                      </a:cubicBezTo>
                      <a:cubicBezTo>
                        <a:pt x="10304" y="6526"/>
                        <a:pt x="7213" y="9617"/>
                        <a:pt x="7213" y="14426"/>
                      </a:cubicBezTo>
                      <a:lnTo>
                        <a:pt x="7213" y="32287"/>
                      </a:lnTo>
                      <a:lnTo>
                        <a:pt x="0" y="32287"/>
                      </a:lnTo>
                      <a:lnTo>
                        <a:pt x="0" y="687"/>
                      </a:lnTo>
                      <a:lnTo>
                        <a:pt x="0" y="687"/>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04" name="Google Shape;504;p20"/>
                <p:cNvSpPr/>
                <p:nvPr/>
              </p:nvSpPr>
              <p:spPr>
                <a:xfrm>
                  <a:off x="7165318" y="888186"/>
                  <a:ext cx="30569" cy="32974"/>
                </a:xfrm>
                <a:custGeom>
                  <a:avLst/>
                  <a:gdLst/>
                  <a:ahLst/>
                  <a:cxnLst/>
                  <a:rect l="l" t="t" r="r" b="b"/>
                  <a:pathLst>
                    <a:path w="30569" h="32974" extrusionOk="0">
                      <a:moveTo>
                        <a:pt x="0" y="16487"/>
                      </a:moveTo>
                      <a:lnTo>
                        <a:pt x="0" y="16487"/>
                      </a:lnTo>
                      <a:cubicBezTo>
                        <a:pt x="0" y="7213"/>
                        <a:pt x="6526" y="0"/>
                        <a:pt x="15457" y="0"/>
                      </a:cubicBezTo>
                      <a:cubicBezTo>
                        <a:pt x="25418" y="0"/>
                        <a:pt x="30570" y="7900"/>
                        <a:pt x="30570" y="17174"/>
                      </a:cubicBezTo>
                      <a:cubicBezTo>
                        <a:pt x="30570" y="17861"/>
                        <a:pt x="30570" y="18548"/>
                        <a:pt x="30570" y="19235"/>
                      </a:cubicBezTo>
                      <a:lnTo>
                        <a:pt x="7213" y="19235"/>
                      </a:lnTo>
                      <a:cubicBezTo>
                        <a:pt x="7900" y="24387"/>
                        <a:pt x="11678" y="27135"/>
                        <a:pt x="16487" y="27135"/>
                      </a:cubicBezTo>
                      <a:cubicBezTo>
                        <a:pt x="19922" y="27135"/>
                        <a:pt x="22670" y="25761"/>
                        <a:pt x="25074" y="23357"/>
                      </a:cubicBezTo>
                      <a:lnTo>
                        <a:pt x="29196" y="27135"/>
                      </a:lnTo>
                      <a:cubicBezTo>
                        <a:pt x="26104" y="30570"/>
                        <a:pt x="21983" y="32974"/>
                        <a:pt x="16144" y="32974"/>
                      </a:cubicBezTo>
                      <a:cubicBezTo>
                        <a:pt x="7213" y="32974"/>
                        <a:pt x="0" y="26448"/>
                        <a:pt x="0" y="16487"/>
                      </a:cubicBezTo>
                      <a:close/>
                      <a:moveTo>
                        <a:pt x="23357" y="14083"/>
                      </a:moveTo>
                      <a:cubicBezTo>
                        <a:pt x="23013" y="9274"/>
                        <a:pt x="20265" y="5839"/>
                        <a:pt x="15457" y="5839"/>
                      </a:cubicBezTo>
                      <a:cubicBezTo>
                        <a:pt x="10991" y="5839"/>
                        <a:pt x="7900" y="9274"/>
                        <a:pt x="7213" y="14083"/>
                      </a:cubicBezTo>
                      <a:lnTo>
                        <a:pt x="23357" y="14083"/>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05" name="Google Shape;505;p20"/>
                <p:cNvSpPr/>
                <p:nvPr/>
              </p:nvSpPr>
              <p:spPr>
                <a:xfrm>
                  <a:off x="7200353" y="888530"/>
                  <a:ext cx="25074" cy="32330"/>
                </a:xfrm>
                <a:custGeom>
                  <a:avLst/>
                  <a:gdLst/>
                  <a:ahLst/>
                  <a:cxnLst/>
                  <a:rect l="l" t="t" r="r" b="b"/>
                  <a:pathLst>
                    <a:path w="25074" h="32330" extrusionOk="0">
                      <a:moveTo>
                        <a:pt x="0" y="27822"/>
                      </a:moveTo>
                      <a:lnTo>
                        <a:pt x="3091" y="23013"/>
                      </a:lnTo>
                      <a:cubicBezTo>
                        <a:pt x="6526" y="25761"/>
                        <a:pt x="10304" y="26791"/>
                        <a:pt x="13396" y="26791"/>
                      </a:cubicBezTo>
                      <a:cubicBezTo>
                        <a:pt x="16487" y="26791"/>
                        <a:pt x="18205" y="25418"/>
                        <a:pt x="18205" y="23357"/>
                      </a:cubicBezTo>
                      <a:lnTo>
                        <a:pt x="18205" y="23357"/>
                      </a:lnTo>
                      <a:cubicBezTo>
                        <a:pt x="18205" y="20952"/>
                        <a:pt x="14770" y="19922"/>
                        <a:pt x="10992" y="18891"/>
                      </a:cubicBezTo>
                      <a:cubicBezTo>
                        <a:pt x="6183" y="17518"/>
                        <a:pt x="1031" y="15800"/>
                        <a:pt x="1031" y="9617"/>
                      </a:cubicBezTo>
                      <a:lnTo>
                        <a:pt x="1031" y="9617"/>
                      </a:lnTo>
                      <a:cubicBezTo>
                        <a:pt x="1031" y="3778"/>
                        <a:pt x="6183" y="0"/>
                        <a:pt x="12366" y="0"/>
                      </a:cubicBezTo>
                      <a:cubicBezTo>
                        <a:pt x="16487" y="0"/>
                        <a:pt x="20609" y="1374"/>
                        <a:pt x="24044" y="3435"/>
                      </a:cubicBezTo>
                      <a:lnTo>
                        <a:pt x="21296" y="8587"/>
                      </a:lnTo>
                      <a:cubicBezTo>
                        <a:pt x="18205" y="6870"/>
                        <a:pt x="15113" y="5496"/>
                        <a:pt x="12366" y="5496"/>
                      </a:cubicBezTo>
                      <a:cubicBezTo>
                        <a:pt x="9618" y="5496"/>
                        <a:pt x="7900" y="6870"/>
                        <a:pt x="7900" y="8587"/>
                      </a:cubicBezTo>
                      <a:lnTo>
                        <a:pt x="7900" y="8587"/>
                      </a:lnTo>
                      <a:cubicBezTo>
                        <a:pt x="7900" y="10991"/>
                        <a:pt x="11335" y="12022"/>
                        <a:pt x="15113" y="13052"/>
                      </a:cubicBezTo>
                      <a:cubicBezTo>
                        <a:pt x="19579" y="14426"/>
                        <a:pt x="25074" y="16487"/>
                        <a:pt x="25074" y="22326"/>
                      </a:cubicBezTo>
                      <a:lnTo>
                        <a:pt x="25074" y="22326"/>
                      </a:lnTo>
                      <a:cubicBezTo>
                        <a:pt x="25074" y="28852"/>
                        <a:pt x="19922" y="32287"/>
                        <a:pt x="13396" y="32287"/>
                      </a:cubicBezTo>
                      <a:cubicBezTo>
                        <a:pt x="8931" y="32631"/>
                        <a:pt x="3779" y="30913"/>
                        <a:pt x="0" y="27822"/>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06" name="Google Shape;506;p20"/>
                <p:cNvSpPr/>
                <p:nvPr/>
              </p:nvSpPr>
              <p:spPr>
                <a:xfrm>
                  <a:off x="7229205" y="888530"/>
                  <a:ext cx="25074" cy="32330"/>
                </a:xfrm>
                <a:custGeom>
                  <a:avLst/>
                  <a:gdLst/>
                  <a:ahLst/>
                  <a:cxnLst/>
                  <a:rect l="l" t="t" r="r" b="b"/>
                  <a:pathLst>
                    <a:path w="25074" h="32330" extrusionOk="0">
                      <a:moveTo>
                        <a:pt x="0" y="27822"/>
                      </a:moveTo>
                      <a:lnTo>
                        <a:pt x="3091" y="23013"/>
                      </a:lnTo>
                      <a:cubicBezTo>
                        <a:pt x="6526" y="25761"/>
                        <a:pt x="10304" y="26791"/>
                        <a:pt x="13396" y="26791"/>
                      </a:cubicBezTo>
                      <a:cubicBezTo>
                        <a:pt x="16487" y="26791"/>
                        <a:pt x="18205" y="25418"/>
                        <a:pt x="18205" y="23357"/>
                      </a:cubicBezTo>
                      <a:lnTo>
                        <a:pt x="18205" y="23357"/>
                      </a:lnTo>
                      <a:cubicBezTo>
                        <a:pt x="18205" y="20952"/>
                        <a:pt x="14770" y="19922"/>
                        <a:pt x="10992" y="18891"/>
                      </a:cubicBezTo>
                      <a:cubicBezTo>
                        <a:pt x="6183" y="17518"/>
                        <a:pt x="1031" y="15800"/>
                        <a:pt x="1031" y="9617"/>
                      </a:cubicBezTo>
                      <a:lnTo>
                        <a:pt x="1031" y="9617"/>
                      </a:lnTo>
                      <a:cubicBezTo>
                        <a:pt x="1031" y="3778"/>
                        <a:pt x="6183" y="0"/>
                        <a:pt x="12365" y="0"/>
                      </a:cubicBezTo>
                      <a:cubicBezTo>
                        <a:pt x="16487" y="0"/>
                        <a:pt x="20609" y="1374"/>
                        <a:pt x="24044" y="3435"/>
                      </a:cubicBezTo>
                      <a:lnTo>
                        <a:pt x="21296" y="8587"/>
                      </a:lnTo>
                      <a:cubicBezTo>
                        <a:pt x="18205" y="6870"/>
                        <a:pt x="15113" y="5496"/>
                        <a:pt x="12365" y="5496"/>
                      </a:cubicBezTo>
                      <a:cubicBezTo>
                        <a:pt x="9618" y="5496"/>
                        <a:pt x="7900" y="6870"/>
                        <a:pt x="7900" y="8587"/>
                      </a:cubicBezTo>
                      <a:lnTo>
                        <a:pt x="7900" y="8587"/>
                      </a:lnTo>
                      <a:cubicBezTo>
                        <a:pt x="7900" y="10991"/>
                        <a:pt x="11335" y="12022"/>
                        <a:pt x="15113" y="13052"/>
                      </a:cubicBezTo>
                      <a:cubicBezTo>
                        <a:pt x="19579" y="14426"/>
                        <a:pt x="25074" y="16487"/>
                        <a:pt x="25074" y="22326"/>
                      </a:cubicBezTo>
                      <a:lnTo>
                        <a:pt x="25074" y="22326"/>
                      </a:lnTo>
                      <a:cubicBezTo>
                        <a:pt x="25074" y="28852"/>
                        <a:pt x="19922" y="32287"/>
                        <a:pt x="13396" y="32287"/>
                      </a:cubicBezTo>
                      <a:cubicBezTo>
                        <a:pt x="8930" y="32631"/>
                        <a:pt x="3778" y="30913"/>
                        <a:pt x="0" y="27822"/>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07" name="Google Shape;507;p20"/>
                <p:cNvSpPr/>
                <p:nvPr/>
              </p:nvSpPr>
              <p:spPr>
                <a:xfrm>
                  <a:off x="7279010" y="878225"/>
                  <a:ext cx="31600" cy="42248"/>
                </a:xfrm>
                <a:custGeom>
                  <a:avLst/>
                  <a:gdLst/>
                  <a:ahLst/>
                  <a:cxnLst/>
                  <a:rect l="l" t="t" r="r" b="b"/>
                  <a:pathLst>
                    <a:path w="31600" h="42248" extrusionOk="0">
                      <a:moveTo>
                        <a:pt x="343" y="0"/>
                      </a:moveTo>
                      <a:lnTo>
                        <a:pt x="31601" y="0"/>
                      </a:lnTo>
                      <a:lnTo>
                        <a:pt x="31601" y="6870"/>
                      </a:lnTo>
                      <a:lnTo>
                        <a:pt x="7557" y="6870"/>
                      </a:lnTo>
                      <a:lnTo>
                        <a:pt x="7557" y="18204"/>
                      </a:lnTo>
                      <a:lnTo>
                        <a:pt x="28853" y="18204"/>
                      </a:lnTo>
                      <a:lnTo>
                        <a:pt x="28853" y="25074"/>
                      </a:lnTo>
                      <a:lnTo>
                        <a:pt x="7557" y="25074"/>
                      </a:lnTo>
                      <a:lnTo>
                        <a:pt x="7557" y="42248"/>
                      </a:lnTo>
                      <a:lnTo>
                        <a:pt x="0" y="42248"/>
                      </a:lnTo>
                      <a:lnTo>
                        <a:pt x="343" y="0"/>
                      </a:lnTo>
                      <a:lnTo>
                        <a:pt x="343"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08" name="Google Shape;508;p20"/>
                <p:cNvSpPr/>
                <p:nvPr/>
              </p:nvSpPr>
              <p:spPr>
                <a:xfrm>
                  <a:off x="7317480" y="876852"/>
                  <a:ext cx="7899" cy="43622"/>
                </a:xfrm>
                <a:custGeom>
                  <a:avLst/>
                  <a:gdLst/>
                  <a:ahLst/>
                  <a:cxnLst/>
                  <a:rect l="l" t="t" r="r" b="b"/>
                  <a:pathLst>
                    <a:path w="7899" h="43622" extrusionOk="0">
                      <a:moveTo>
                        <a:pt x="0" y="0"/>
                      </a:moveTo>
                      <a:lnTo>
                        <a:pt x="7900" y="0"/>
                      </a:lnTo>
                      <a:lnTo>
                        <a:pt x="7900" y="6870"/>
                      </a:lnTo>
                      <a:lnTo>
                        <a:pt x="0" y="6870"/>
                      </a:lnTo>
                      <a:lnTo>
                        <a:pt x="0" y="0"/>
                      </a:lnTo>
                      <a:close/>
                      <a:moveTo>
                        <a:pt x="343" y="12022"/>
                      </a:moveTo>
                      <a:lnTo>
                        <a:pt x="7556" y="12022"/>
                      </a:lnTo>
                      <a:lnTo>
                        <a:pt x="7556" y="43622"/>
                      </a:lnTo>
                      <a:lnTo>
                        <a:pt x="343" y="43622"/>
                      </a:lnTo>
                      <a:lnTo>
                        <a:pt x="343" y="12022"/>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09" name="Google Shape;509;p20"/>
                <p:cNvSpPr/>
                <p:nvPr/>
              </p:nvSpPr>
              <p:spPr>
                <a:xfrm>
                  <a:off x="7333967" y="888186"/>
                  <a:ext cx="28509" cy="32287"/>
                </a:xfrm>
                <a:custGeom>
                  <a:avLst/>
                  <a:gdLst/>
                  <a:ahLst/>
                  <a:cxnLst/>
                  <a:rect l="l" t="t" r="r" b="b"/>
                  <a:pathLst>
                    <a:path w="28509" h="32287" extrusionOk="0">
                      <a:moveTo>
                        <a:pt x="0" y="687"/>
                      </a:moveTo>
                      <a:lnTo>
                        <a:pt x="7213" y="687"/>
                      </a:lnTo>
                      <a:lnTo>
                        <a:pt x="7213" y="5496"/>
                      </a:lnTo>
                      <a:cubicBezTo>
                        <a:pt x="9274" y="2404"/>
                        <a:pt x="12365" y="0"/>
                        <a:pt x="17174" y="0"/>
                      </a:cubicBezTo>
                      <a:cubicBezTo>
                        <a:pt x="24387" y="0"/>
                        <a:pt x="28509" y="4809"/>
                        <a:pt x="28509" y="12022"/>
                      </a:cubicBezTo>
                      <a:lnTo>
                        <a:pt x="28509" y="32287"/>
                      </a:lnTo>
                      <a:lnTo>
                        <a:pt x="21296" y="32287"/>
                      </a:lnTo>
                      <a:lnTo>
                        <a:pt x="21296" y="14426"/>
                      </a:lnTo>
                      <a:cubicBezTo>
                        <a:pt x="21296" y="9617"/>
                        <a:pt x="18891" y="6526"/>
                        <a:pt x="14426" y="6526"/>
                      </a:cubicBezTo>
                      <a:cubicBezTo>
                        <a:pt x="10304" y="6526"/>
                        <a:pt x="7213" y="9617"/>
                        <a:pt x="7213" y="14426"/>
                      </a:cubicBezTo>
                      <a:lnTo>
                        <a:pt x="7213" y="32287"/>
                      </a:lnTo>
                      <a:lnTo>
                        <a:pt x="0" y="32287"/>
                      </a:lnTo>
                      <a:lnTo>
                        <a:pt x="0" y="687"/>
                      </a:lnTo>
                      <a:lnTo>
                        <a:pt x="0" y="687"/>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10" name="Google Shape;510;p20"/>
                <p:cNvSpPr/>
                <p:nvPr/>
              </p:nvSpPr>
              <p:spPr>
                <a:xfrm>
                  <a:off x="7368659" y="888186"/>
                  <a:ext cx="28852" cy="32654"/>
                </a:xfrm>
                <a:custGeom>
                  <a:avLst/>
                  <a:gdLst/>
                  <a:ahLst/>
                  <a:cxnLst/>
                  <a:rect l="l" t="t" r="r" b="b"/>
                  <a:pathLst>
                    <a:path w="28852" h="32654" extrusionOk="0">
                      <a:moveTo>
                        <a:pt x="0" y="23013"/>
                      </a:moveTo>
                      <a:lnTo>
                        <a:pt x="0" y="23013"/>
                      </a:lnTo>
                      <a:cubicBezTo>
                        <a:pt x="0" y="16144"/>
                        <a:pt x="5496" y="12709"/>
                        <a:pt x="13052" y="12709"/>
                      </a:cubicBezTo>
                      <a:cubicBezTo>
                        <a:pt x="16487" y="12709"/>
                        <a:pt x="19235" y="13396"/>
                        <a:pt x="21639" y="14083"/>
                      </a:cubicBezTo>
                      <a:lnTo>
                        <a:pt x="21639" y="13396"/>
                      </a:lnTo>
                      <a:cubicBezTo>
                        <a:pt x="21639" y="8931"/>
                        <a:pt x="18891" y="6526"/>
                        <a:pt x="13739" y="6526"/>
                      </a:cubicBezTo>
                      <a:cubicBezTo>
                        <a:pt x="10304" y="6526"/>
                        <a:pt x="7557" y="7213"/>
                        <a:pt x="4809" y="8587"/>
                      </a:cubicBezTo>
                      <a:lnTo>
                        <a:pt x="2748" y="2748"/>
                      </a:lnTo>
                      <a:cubicBezTo>
                        <a:pt x="6183" y="1030"/>
                        <a:pt x="9618" y="0"/>
                        <a:pt x="14770" y="0"/>
                      </a:cubicBezTo>
                      <a:cubicBezTo>
                        <a:pt x="19579" y="0"/>
                        <a:pt x="23013" y="1374"/>
                        <a:pt x="25418" y="3435"/>
                      </a:cubicBezTo>
                      <a:cubicBezTo>
                        <a:pt x="27822" y="5839"/>
                        <a:pt x="28853" y="8931"/>
                        <a:pt x="28853" y="13396"/>
                      </a:cubicBezTo>
                      <a:lnTo>
                        <a:pt x="28853" y="32287"/>
                      </a:lnTo>
                      <a:lnTo>
                        <a:pt x="21639" y="32287"/>
                      </a:lnTo>
                      <a:lnTo>
                        <a:pt x="21639" y="28166"/>
                      </a:lnTo>
                      <a:cubicBezTo>
                        <a:pt x="19579" y="30913"/>
                        <a:pt x="16144" y="32631"/>
                        <a:pt x="11335" y="32631"/>
                      </a:cubicBezTo>
                      <a:cubicBezTo>
                        <a:pt x="5152" y="32974"/>
                        <a:pt x="0" y="29539"/>
                        <a:pt x="0" y="23013"/>
                      </a:cubicBezTo>
                      <a:close/>
                      <a:moveTo>
                        <a:pt x="21639" y="20952"/>
                      </a:moveTo>
                      <a:lnTo>
                        <a:pt x="21639" y="18891"/>
                      </a:lnTo>
                      <a:cubicBezTo>
                        <a:pt x="19922" y="18204"/>
                        <a:pt x="17174" y="17518"/>
                        <a:pt x="14426" y="17518"/>
                      </a:cubicBezTo>
                      <a:cubicBezTo>
                        <a:pt x="9618" y="17518"/>
                        <a:pt x="6870" y="19578"/>
                        <a:pt x="6870" y="22670"/>
                      </a:cubicBezTo>
                      <a:lnTo>
                        <a:pt x="6870" y="22670"/>
                      </a:lnTo>
                      <a:cubicBezTo>
                        <a:pt x="6870" y="25761"/>
                        <a:pt x="9618" y="27479"/>
                        <a:pt x="13052" y="27479"/>
                      </a:cubicBezTo>
                      <a:cubicBezTo>
                        <a:pt x="17861" y="27479"/>
                        <a:pt x="21639" y="24731"/>
                        <a:pt x="21639" y="20952"/>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11" name="Google Shape;511;p20"/>
                <p:cNvSpPr/>
                <p:nvPr/>
              </p:nvSpPr>
              <p:spPr>
                <a:xfrm>
                  <a:off x="7405411" y="888186"/>
                  <a:ext cx="28508" cy="32287"/>
                </a:xfrm>
                <a:custGeom>
                  <a:avLst/>
                  <a:gdLst/>
                  <a:ahLst/>
                  <a:cxnLst/>
                  <a:rect l="l" t="t" r="r" b="b"/>
                  <a:pathLst>
                    <a:path w="28508" h="32287" extrusionOk="0">
                      <a:moveTo>
                        <a:pt x="0" y="687"/>
                      </a:moveTo>
                      <a:lnTo>
                        <a:pt x="7213" y="687"/>
                      </a:lnTo>
                      <a:lnTo>
                        <a:pt x="7213" y="5496"/>
                      </a:lnTo>
                      <a:cubicBezTo>
                        <a:pt x="9274" y="2404"/>
                        <a:pt x="12365" y="0"/>
                        <a:pt x="17174" y="0"/>
                      </a:cubicBezTo>
                      <a:cubicBezTo>
                        <a:pt x="24387" y="0"/>
                        <a:pt x="28509" y="4809"/>
                        <a:pt x="28509" y="12022"/>
                      </a:cubicBezTo>
                      <a:lnTo>
                        <a:pt x="28509" y="32287"/>
                      </a:lnTo>
                      <a:lnTo>
                        <a:pt x="21296" y="32287"/>
                      </a:lnTo>
                      <a:lnTo>
                        <a:pt x="21296" y="14426"/>
                      </a:lnTo>
                      <a:cubicBezTo>
                        <a:pt x="21296" y="9617"/>
                        <a:pt x="18891" y="6526"/>
                        <a:pt x="14426" y="6526"/>
                      </a:cubicBezTo>
                      <a:cubicBezTo>
                        <a:pt x="10304" y="6526"/>
                        <a:pt x="7213" y="9617"/>
                        <a:pt x="7213" y="14426"/>
                      </a:cubicBezTo>
                      <a:lnTo>
                        <a:pt x="7213" y="32287"/>
                      </a:lnTo>
                      <a:lnTo>
                        <a:pt x="0" y="32287"/>
                      </a:lnTo>
                      <a:lnTo>
                        <a:pt x="0" y="687"/>
                      </a:lnTo>
                      <a:lnTo>
                        <a:pt x="0" y="687"/>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12" name="Google Shape;512;p20"/>
                <p:cNvSpPr/>
                <p:nvPr/>
              </p:nvSpPr>
              <p:spPr>
                <a:xfrm>
                  <a:off x="7440103" y="887843"/>
                  <a:ext cx="29539" cy="32985"/>
                </a:xfrm>
                <a:custGeom>
                  <a:avLst/>
                  <a:gdLst/>
                  <a:ahLst/>
                  <a:cxnLst/>
                  <a:rect l="l" t="t" r="r" b="b"/>
                  <a:pathLst>
                    <a:path w="29539" h="32985" extrusionOk="0">
                      <a:moveTo>
                        <a:pt x="0" y="16831"/>
                      </a:moveTo>
                      <a:lnTo>
                        <a:pt x="0" y="16831"/>
                      </a:lnTo>
                      <a:cubicBezTo>
                        <a:pt x="0" y="7557"/>
                        <a:pt x="6870" y="0"/>
                        <a:pt x="16487" y="0"/>
                      </a:cubicBezTo>
                      <a:cubicBezTo>
                        <a:pt x="22326" y="0"/>
                        <a:pt x="26104" y="2061"/>
                        <a:pt x="29196" y="5496"/>
                      </a:cubicBezTo>
                      <a:lnTo>
                        <a:pt x="24730" y="10304"/>
                      </a:lnTo>
                      <a:cubicBezTo>
                        <a:pt x="22670" y="7900"/>
                        <a:pt x="20265" y="6183"/>
                        <a:pt x="16487" y="6183"/>
                      </a:cubicBezTo>
                      <a:cubicBezTo>
                        <a:pt x="11335" y="6183"/>
                        <a:pt x="7213" y="10648"/>
                        <a:pt x="7213" y="16144"/>
                      </a:cubicBezTo>
                      <a:lnTo>
                        <a:pt x="7213" y="16144"/>
                      </a:lnTo>
                      <a:cubicBezTo>
                        <a:pt x="7213" y="21639"/>
                        <a:pt x="10991" y="26448"/>
                        <a:pt x="16831" y="26448"/>
                      </a:cubicBezTo>
                      <a:cubicBezTo>
                        <a:pt x="20265" y="26448"/>
                        <a:pt x="22670" y="24731"/>
                        <a:pt x="25074" y="22670"/>
                      </a:cubicBezTo>
                      <a:lnTo>
                        <a:pt x="29539" y="27135"/>
                      </a:lnTo>
                      <a:cubicBezTo>
                        <a:pt x="26448" y="30570"/>
                        <a:pt x="22670" y="32974"/>
                        <a:pt x="16487" y="32974"/>
                      </a:cubicBezTo>
                      <a:cubicBezTo>
                        <a:pt x="7213" y="33318"/>
                        <a:pt x="0" y="25761"/>
                        <a:pt x="0" y="16831"/>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13" name="Google Shape;513;p20"/>
                <p:cNvSpPr/>
                <p:nvPr/>
              </p:nvSpPr>
              <p:spPr>
                <a:xfrm>
                  <a:off x="7473077" y="888186"/>
                  <a:ext cx="30569" cy="32974"/>
                </a:xfrm>
                <a:custGeom>
                  <a:avLst/>
                  <a:gdLst/>
                  <a:ahLst/>
                  <a:cxnLst/>
                  <a:rect l="l" t="t" r="r" b="b"/>
                  <a:pathLst>
                    <a:path w="30569" h="32974" extrusionOk="0">
                      <a:moveTo>
                        <a:pt x="0" y="16487"/>
                      </a:moveTo>
                      <a:lnTo>
                        <a:pt x="0" y="16487"/>
                      </a:lnTo>
                      <a:cubicBezTo>
                        <a:pt x="0" y="7213"/>
                        <a:pt x="6526" y="0"/>
                        <a:pt x="15457" y="0"/>
                      </a:cubicBezTo>
                      <a:cubicBezTo>
                        <a:pt x="25418" y="0"/>
                        <a:pt x="30570" y="7900"/>
                        <a:pt x="30570" y="17174"/>
                      </a:cubicBezTo>
                      <a:cubicBezTo>
                        <a:pt x="30570" y="17861"/>
                        <a:pt x="30570" y="18548"/>
                        <a:pt x="30570" y="19235"/>
                      </a:cubicBezTo>
                      <a:lnTo>
                        <a:pt x="7213" y="19235"/>
                      </a:lnTo>
                      <a:cubicBezTo>
                        <a:pt x="7900" y="24387"/>
                        <a:pt x="11678" y="27135"/>
                        <a:pt x="16487" y="27135"/>
                      </a:cubicBezTo>
                      <a:cubicBezTo>
                        <a:pt x="19922" y="27135"/>
                        <a:pt x="22670" y="25761"/>
                        <a:pt x="25074" y="23357"/>
                      </a:cubicBezTo>
                      <a:lnTo>
                        <a:pt x="29196" y="27135"/>
                      </a:lnTo>
                      <a:cubicBezTo>
                        <a:pt x="26104" y="30570"/>
                        <a:pt x="21983" y="32974"/>
                        <a:pt x="16144" y="32974"/>
                      </a:cubicBezTo>
                      <a:cubicBezTo>
                        <a:pt x="7213" y="32974"/>
                        <a:pt x="0" y="26448"/>
                        <a:pt x="0" y="16487"/>
                      </a:cubicBezTo>
                      <a:close/>
                      <a:moveTo>
                        <a:pt x="23357" y="14083"/>
                      </a:moveTo>
                      <a:cubicBezTo>
                        <a:pt x="23013" y="9274"/>
                        <a:pt x="20265" y="5839"/>
                        <a:pt x="15457" y="5839"/>
                      </a:cubicBezTo>
                      <a:cubicBezTo>
                        <a:pt x="10992" y="5839"/>
                        <a:pt x="7900" y="9274"/>
                        <a:pt x="7213" y="14083"/>
                      </a:cubicBezTo>
                      <a:lnTo>
                        <a:pt x="23357" y="14083"/>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grpSp>
          <p:nvGrpSpPr>
            <p:cNvPr id="514" name="Google Shape;514;p20"/>
            <p:cNvGrpSpPr/>
            <p:nvPr/>
          </p:nvGrpSpPr>
          <p:grpSpPr>
            <a:xfrm>
              <a:off x="7624552" y="566344"/>
              <a:ext cx="1118718" cy="287494"/>
              <a:chOff x="7624552" y="566344"/>
              <a:chExt cx="1118718" cy="287494"/>
            </a:xfrm>
          </p:grpSpPr>
          <p:sp>
            <p:nvSpPr>
              <p:cNvPr id="515" name="Google Shape;515;p20"/>
              <p:cNvSpPr/>
              <p:nvPr/>
            </p:nvSpPr>
            <p:spPr>
              <a:xfrm>
                <a:off x="7624552" y="566344"/>
                <a:ext cx="182388" cy="186510"/>
              </a:xfrm>
              <a:custGeom>
                <a:avLst/>
                <a:gdLst/>
                <a:ahLst/>
                <a:cxnLst/>
                <a:rect l="l" t="t" r="r" b="b"/>
                <a:pathLst>
                  <a:path w="182388" h="186510" extrusionOk="0">
                    <a:moveTo>
                      <a:pt x="0" y="0"/>
                    </a:moveTo>
                    <a:lnTo>
                      <a:pt x="36066" y="0"/>
                    </a:lnTo>
                    <a:lnTo>
                      <a:pt x="91710" y="142201"/>
                    </a:lnTo>
                    <a:lnTo>
                      <a:pt x="147354" y="0"/>
                    </a:lnTo>
                    <a:lnTo>
                      <a:pt x="182389" y="0"/>
                    </a:lnTo>
                    <a:lnTo>
                      <a:pt x="105792" y="186510"/>
                    </a:lnTo>
                    <a:lnTo>
                      <a:pt x="76940" y="18651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16" name="Google Shape;516;p20"/>
              <p:cNvSpPr/>
              <p:nvPr/>
            </p:nvSpPr>
            <p:spPr>
              <a:xfrm>
                <a:off x="7804193" y="608593"/>
                <a:ext cx="135331" cy="145638"/>
              </a:xfrm>
              <a:custGeom>
                <a:avLst/>
                <a:gdLst/>
                <a:ahLst/>
                <a:cxnLst/>
                <a:rect l="l" t="t" r="r" b="b"/>
                <a:pathLst>
                  <a:path w="135331" h="145638" extrusionOk="0">
                    <a:moveTo>
                      <a:pt x="0" y="73505"/>
                    </a:moveTo>
                    <a:lnTo>
                      <a:pt x="0" y="72818"/>
                    </a:lnTo>
                    <a:cubicBezTo>
                      <a:pt x="0" y="32974"/>
                      <a:pt x="28165" y="0"/>
                      <a:pt x="68353" y="0"/>
                    </a:cubicBezTo>
                    <a:cubicBezTo>
                      <a:pt x="112662" y="0"/>
                      <a:pt x="135332" y="35035"/>
                      <a:pt x="135332" y="75222"/>
                    </a:cubicBezTo>
                    <a:cubicBezTo>
                      <a:pt x="135332" y="77970"/>
                      <a:pt x="134988" y="81062"/>
                      <a:pt x="134644" y="84153"/>
                    </a:cubicBezTo>
                    <a:lnTo>
                      <a:pt x="31944" y="84153"/>
                    </a:lnTo>
                    <a:cubicBezTo>
                      <a:pt x="35379" y="106823"/>
                      <a:pt x="51522" y="119531"/>
                      <a:pt x="72131" y="119531"/>
                    </a:cubicBezTo>
                    <a:cubicBezTo>
                      <a:pt x="87588" y="119531"/>
                      <a:pt x="98923" y="113692"/>
                      <a:pt x="109914" y="102701"/>
                    </a:cubicBezTo>
                    <a:lnTo>
                      <a:pt x="128805" y="119531"/>
                    </a:lnTo>
                    <a:cubicBezTo>
                      <a:pt x="115753" y="135332"/>
                      <a:pt x="97205" y="145636"/>
                      <a:pt x="71788" y="145636"/>
                    </a:cubicBezTo>
                    <a:cubicBezTo>
                      <a:pt x="31257" y="145980"/>
                      <a:pt x="0" y="116440"/>
                      <a:pt x="0" y="73505"/>
                    </a:cubicBezTo>
                    <a:close/>
                    <a:moveTo>
                      <a:pt x="103388" y="63201"/>
                    </a:moveTo>
                    <a:cubicBezTo>
                      <a:pt x="101327" y="42592"/>
                      <a:pt x="88962" y="26448"/>
                      <a:pt x="68009" y="26448"/>
                    </a:cubicBezTo>
                    <a:cubicBezTo>
                      <a:pt x="48431" y="26448"/>
                      <a:pt x="34692" y="41561"/>
                      <a:pt x="31944" y="63201"/>
                    </a:cubicBezTo>
                    <a:lnTo>
                      <a:pt x="103388" y="63201"/>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17" name="Google Shape;517;p20"/>
              <p:cNvSpPr/>
              <p:nvPr/>
            </p:nvSpPr>
            <p:spPr>
              <a:xfrm>
                <a:off x="7966660" y="608593"/>
                <a:ext cx="125370" cy="142544"/>
              </a:xfrm>
              <a:custGeom>
                <a:avLst/>
                <a:gdLst/>
                <a:ahLst/>
                <a:cxnLst/>
                <a:rect l="l" t="t" r="r" b="b"/>
                <a:pathLst>
                  <a:path w="125370" h="142544" extrusionOk="0">
                    <a:moveTo>
                      <a:pt x="0" y="3091"/>
                    </a:moveTo>
                    <a:lnTo>
                      <a:pt x="31944" y="3091"/>
                    </a:lnTo>
                    <a:lnTo>
                      <a:pt x="31944" y="24387"/>
                    </a:lnTo>
                    <a:cubicBezTo>
                      <a:pt x="40874" y="11335"/>
                      <a:pt x="53926" y="0"/>
                      <a:pt x="75566" y="0"/>
                    </a:cubicBezTo>
                    <a:cubicBezTo>
                      <a:pt x="107166" y="0"/>
                      <a:pt x="125371" y="21296"/>
                      <a:pt x="125371" y="53583"/>
                    </a:cubicBezTo>
                    <a:lnTo>
                      <a:pt x="125371" y="142545"/>
                    </a:lnTo>
                    <a:lnTo>
                      <a:pt x="93427" y="142545"/>
                    </a:lnTo>
                    <a:lnTo>
                      <a:pt x="93427" y="63201"/>
                    </a:lnTo>
                    <a:cubicBezTo>
                      <a:pt x="93427" y="41561"/>
                      <a:pt x="82436" y="29196"/>
                      <a:pt x="63544" y="29196"/>
                    </a:cubicBezTo>
                    <a:cubicBezTo>
                      <a:pt x="44996" y="29196"/>
                      <a:pt x="31944" y="42248"/>
                      <a:pt x="31944" y="63888"/>
                    </a:cubicBezTo>
                    <a:lnTo>
                      <a:pt x="31944" y="142545"/>
                    </a:lnTo>
                    <a:lnTo>
                      <a:pt x="0" y="142545"/>
                    </a:lnTo>
                    <a:lnTo>
                      <a:pt x="0" y="3091"/>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18" name="Google Shape;518;p20"/>
              <p:cNvSpPr/>
              <p:nvPr/>
            </p:nvSpPr>
            <p:spPr>
              <a:xfrm>
                <a:off x="8228392" y="611684"/>
                <a:ext cx="125714" cy="142888"/>
              </a:xfrm>
              <a:custGeom>
                <a:avLst/>
                <a:gdLst/>
                <a:ahLst/>
                <a:cxnLst/>
                <a:rect l="l" t="t" r="r" b="b"/>
                <a:pathLst>
                  <a:path w="125714" h="142888" extrusionOk="0">
                    <a:moveTo>
                      <a:pt x="0" y="88962"/>
                    </a:moveTo>
                    <a:lnTo>
                      <a:pt x="0" y="0"/>
                    </a:lnTo>
                    <a:lnTo>
                      <a:pt x="31944" y="0"/>
                    </a:lnTo>
                    <a:lnTo>
                      <a:pt x="31944" y="79344"/>
                    </a:lnTo>
                    <a:cubicBezTo>
                      <a:pt x="31944" y="100983"/>
                      <a:pt x="42935" y="113349"/>
                      <a:pt x="61827" y="113349"/>
                    </a:cubicBezTo>
                    <a:cubicBezTo>
                      <a:pt x="80375" y="113349"/>
                      <a:pt x="93427" y="100640"/>
                      <a:pt x="93427" y="79001"/>
                    </a:cubicBezTo>
                    <a:lnTo>
                      <a:pt x="93427" y="0"/>
                    </a:lnTo>
                    <a:lnTo>
                      <a:pt x="125714" y="0"/>
                    </a:lnTo>
                    <a:lnTo>
                      <a:pt x="125714" y="139797"/>
                    </a:lnTo>
                    <a:lnTo>
                      <a:pt x="93427" y="139797"/>
                    </a:lnTo>
                    <a:lnTo>
                      <a:pt x="93427" y="118158"/>
                    </a:lnTo>
                    <a:cubicBezTo>
                      <a:pt x="84496" y="131210"/>
                      <a:pt x="71444" y="142888"/>
                      <a:pt x="49805" y="142888"/>
                    </a:cubicBezTo>
                    <a:cubicBezTo>
                      <a:pt x="18205" y="142545"/>
                      <a:pt x="0" y="121592"/>
                      <a:pt x="0" y="88962"/>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19" name="Google Shape;519;p20"/>
              <p:cNvSpPr/>
              <p:nvPr/>
            </p:nvSpPr>
            <p:spPr>
              <a:xfrm>
                <a:off x="8389142" y="609227"/>
                <a:ext cx="81404" cy="142597"/>
              </a:xfrm>
              <a:custGeom>
                <a:avLst/>
                <a:gdLst/>
                <a:ahLst/>
                <a:cxnLst/>
                <a:rect l="l" t="t" r="r" b="b"/>
                <a:pathLst>
                  <a:path w="81404" h="142597" extrusionOk="0">
                    <a:moveTo>
                      <a:pt x="0" y="2457"/>
                    </a:moveTo>
                    <a:lnTo>
                      <a:pt x="31944" y="2457"/>
                    </a:lnTo>
                    <a:lnTo>
                      <a:pt x="31944" y="34058"/>
                    </a:lnTo>
                    <a:cubicBezTo>
                      <a:pt x="40531" y="13105"/>
                      <a:pt x="56674" y="-977"/>
                      <a:pt x="81405" y="53"/>
                    </a:cubicBezTo>
                    <a:lnTo>
                      <a:pt x="81405" y="34058"/>
                    </a:lnTo>
                    <a:lnTo>
                      <a:pt x="79687" y="34058"/>
                    </a:lnTo>
                    <a:cubicBezTo>
                      <a:pt x="51522" y="34058"/>
                      <a:pt x="31944" y="52262"/>
                      <a:pt x="31944" y="89358"/>
                    </a:cubicBezTo>
                    <a:lnTo>
                      <a:pt x="31944" y="142598"/>
                    </a:lnTo>
                    <a:lnTo>
                      <a:pt x="0" y="142598"/>
                    </a:lnTo>
                    <a:lnTo>
                      <a:pt x="0" y="2457"/>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20" name="Google Shape;520;p20"/>
              <p:cNvSpPr/>
              <p:nvPr/>
            </p:nvSpPr>
            <p:spPr>
              <a:xfrm>
                <a:off x="8481194" y="608593"/>
                <a:ext cx="135331" cy="145638"/>
              </a:xfrm>
              <a:custGeom>
                <a:avLst/>
                <a:gdLst/>
                <a:ahLst/>
                <a:cxnLst/>
                <a:rect l="l" t="t" r="r" b="b"/>
                <a:pathLst>
                  <a:path w="135331" h="145638" extrusionOk="0">
                    <a:moveTo>
                      <a:pt x="0" y="73505"/>
                    </a:moveTo>
                    <a:lnTo>
                      <a:pt x="0" y="72818"/>
                    </a:lnTo>
                    <a:cubicBezTo>
                      <a:pt x="0" y="32974"/>
                      <a:pt x="28166" y="0"/>
                      <a:pt x="68353" y="0"/>
                    </a:cubicBezTo>
                    <a:cubicBezTo>
                      <a:pt x="112662" y="0"/>
                      <a:pt x="135332" y="35035"/>
                      <a:pt x="135332" y="75222"/>
                    </a:cubicBezTo>
                    <a:cubicBezTo>
                      <a:pt x="135332" y="77970"/>
                      <a:pt x="134988" y="81062"/>
                      <a:pt x="134645" y="84153"/>
                    </a:cubicBezTo>
                    <a:lnTo>
                      <a:pt x="31944" y="84153"/>
                    </a:lnTo>
                    <a:cubicBezTo>
                      <a:pt x="35379" y="106823"/>
                      <a:pt x="51522" y="119531"/>
                      <a:pt x="72131" y="119531"/>
                    </a:cubicBezTo>
                    <a:cubicBezTo>
                      <a:pt x="87588" y="119531"/>
                      <a:pt x="98923" y="113692"/>
                      <a:pt x="109914" y="102701"/>
                    </a:cubicBezTo>
                    <a:lnTo>
                      <a:pt x="128805" y="119531"/>
                    </a:lnTo>
                    <a:cubicBezTo>
                      <a:pt x="115410" y="135332"/>
                      <a:pt x="97205" y="145636"/>
                      <a:pt x="71788" y="145636"/>
                    </a:cubicBezTo>
                    <a:cubicBezTo>
                      <a:pt x="31257" y="145980"/>
                      <a:pt x="0" y="116440"/>
                      <a:pt x="0" y="73505"/>
                    </a:cubicBezTo>
                    <a:close/>
                    <a:moveTo>
                      <a:pt x="103388" y="63201"/>
                    </a:moveTo>
                    <a:cubicBezTo>
                      <a:pt x="101327" y="42592"/>
                      <a:pt x="88962" y="26448"/>
                      <a:pt x="68009" y="26448"/>
                    </a:cubicBezTo>
                    <a:cubicBezTo>
                      <a:pt x="48431" y="26448"/>
                      <a:pt x="34692" y="41561"/>
                      <a:pt x="31944" y="63201"/>
                    </a:cubicBezTo>
                    <a:lnTo>
                      <a:pt x="103388" y="63201"/>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21" name="Google Shape;521;p20"/>
              <p:cNvSpPr/>
              <p:nvPr/>
            </p:nvSpPr>
            <p:spPr>
              <a:xfrm>
                <a:off x="8632326" y="609280"/>
                <a:ext cx="110944" cy="145292"/>
              </a:xfrm>
              <a:custGeom>
                <a:avLst/>
                <a:gdLst/>
                <a:ahLst/>
                <a:cxnLst/>
                <a:rect l="l" t="t" r="r" b="b"/>
                <a:pathLst>
                  <a:path w="110944" h="145292" extrusionOk="0">
                    <a:moveTo>
                      <a:pt x="0" y="123997"/>
                    </a:moveTo>
                    <a:lnTo>
                      <a:pt x="14426" y="102357"/>
                    </a:lnTo>
                    <a:cubicBezTo>
                      <a:pt x="29883" y="113692"/>
                      <a:pt x="46027" y="119532"/>
                      <a:pt x="60109" y="119532"/>
                    </a:cubicBezTo>
                    <a:cubicBezTo>
                      <a:pt x="73848" y="119532"/>
                      <a:pt x="81749" y="113692"/>
                      <a:pt x="81749" y="104418"/>
                    </a:cubicBezTo>
                    <a:lnTo>
                      <a:pt x="81749" y="103731"/>
                    </a:lnTo>
                    <a:cubicBezTo>
                      <a:pt x="81749" y="92740"/>
                      <a:pt x="66979" y="89305"/>
                      <a:pt x="50492" y="84153"/>
                    </a:cubicBezTo>
                    <a:cubicBezTo>
                      <a:pt x="29883" y="78314"/>
                      <a:pt x="6870" y="69727"/>
                      <a:pt x="6870" y="43279"/>
                    </a:cubicBezTo>
                    <a:lnTo>
                      <a:pt x="6870" y="42592"/>
                    </a:lnTo>
                    <a:cubicBezTo>
                      <a:pt x="6870" y="16144"/>
                      <a:pt x="28853" y="0"/>
                      <a:pt x="56674" y="0"/>
                    </a:cubicBezTo>
                    <a:cubicBezTo>
                      <a:pt x="74192" y="0"/>
                      <a:pt x="93083" y="6183"/>
                      <a:pt x="107853" y="15800"/>
                    </a:cubicBezTo>
                    <a:lnTo>
                      <a:pt x="95145" y="38470"/>
                    </a:lnTo>
                    <a:cubicBezTo>
                      <a:pt x="81749" y="30226"/>
                      <a:pt x="67322" y="25418"/>
                      <a:pt x="55644" y="25418"/>
                    </a:cubicBezTo>
                    <a:cubicBezTo>
                      <a:pt x="43279" y="25418"/>
                      <a:pt x="36066" y="31257"/>
                      <a:pt x="36066" y="39157"/>
                    </a:cubicBezTo>
                    <a:lnTo>
                      <a:pt x="36066" y="39844"/>
                    </a:lnTo>
                    <a:cubicBezTo>
                      <a:pt x="36066" y="50148"/>
                      <a:pt x="51179" y="54270"/>
                      <a:pt x="67666" y="59766"/>
                    </a:cubicBezTo>
                    <a:cubicBezTo>
                      <a:pt x="87931" y="65948"/>
                      <a:pt x="110945" y="75222"/>
                      <a:pt x="110945" y="100640"/>
                    </a:cubicBezTo>
                    <a:lnTo>
                      <a:pt x="110945" y="101327"/>
                    </a:lnTo>
                    <a:cubicBezTo>
                      <a:pt x="110945" y="130523"/>
                      <a:pt x="88275" y="145293"/>
                      <a:pt x="59079" y="145293"/>
                    </a:cubicBezTo>
                    <a:cubicBezTo>
                      <a:pt x="39500" y="144606"/>
                      <a:pt x="17517" y="137736"/>
                      <a:pt x="0" y="123997"/>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nvGrpSpPr>
              <p:cNvPr id="522" name="Google Shape;522;p20"/>
              <p:cNvGrpSpPr/>
              <p:nvPr/>
            </p:nvGrpSpPr>
            <p:grpSpPr>
              <a:xfrm>
                <a:off x="8115043" y="573557"/>
                <a:ext cx="87244" cy="180328"/>
                <a:chOff x="8115043" y="573557"/>
                <a:chExt cx="87244" cy="180328"/>
              </a:xfrm>
            </p:grpSpPr>
            <p:sp>
              <p:nvSpPr>
                <p:cNvPr id="523" name="Google Shape;523;p20"/>
                <p:cNvSpPr/>
                <p:nvPr/>
              </p:nvSpPr>
              <p:spPr>
                <a:xfrm>
                  <a:off x="8132561" y="692746"/>
                  <a:ext cx="69039" cy="61139"/>
                </a:xfrm>
                <a:custGeom>
                  <a:avLst/>
                  <a:gdLst/>
                  <a:ahLst/>
                  <a:cxnLst/>
                  <a:rect l="l" t="t" r="r" b="b"/>
                  <a:pathLst>
                    <a:path w="69039" h="61139" extrusionOk="0">
                      <a:moveTo>
                        <a:pt x="31944" y="15113"/>
                      </a:moveTo>
                      <a:lnTo>
                        <a:pt x="31944" y="0"/>
                      </a:lnTo>
                      <a:lnTo>
                        <a:pt x="0" y="0"/>
                      </a:lnTo>
                      <a:lnTo>
                        <a:pt x="0" y="20265"/>
                      </a:lnTo>
                      <a:cubicBezTo>
                        <a:pt x="0" y="50835"/>
                        <a:pt x="16831" y="61140"/>
                        <a:pt x="40188" y="61140"/>
                      </a:cubicBezTo>
                      <a:cubicBezTo>
                        <a:pt x="52209" y="61140"/>
                        <a:pt x="61140" y="58392"/>
                        <a:pt x="69040" y="53926"/>
                      </a:cubicBezTo>
                      <a:lnTo>
                        <a:pt x="69040" y="27822"/>
                      </a:lnTo>
                      <a:cubicBezTo>
                        <a:pt x="62857" y="30913"/>
                        <a:pt x="56331" y="32631"/>
                        <a:pt x="49118" y="32631"/>
                      </a:cubicBezTo>
                      <a:cubicBezTo>
                        <a:pt x="38470" y="32287"/>
                        <a:pt x="31944" y="27479"/>
                        <a:pt x="31944" y="15113"/>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24" name="Google Shape;524;p20"/>
                <p:cNvSpPr/>
                <p:nvPr/>
              </p:nvSpPr>
              <p:spPr>
                <a:xfrm>
                  <a:off x="8115043" y="573557"/>
                  <a:ext cx="87244" cy="98235"/>
                </a:xfrm>
                <a:custGeom>
                  <a:avLst/>
                  <a:gdLst/>
                  <a:ahLst/>
                  <a:cxnLst/>
                  <a:rect l="l" t="t" r="r" b="b"/>
                  <a:pathLst>
                    <a:path w="87244" h="98235" extrusionOk="0">
                      <a:moveTo>
                        <a:pt x="49461" y="38126"/>
                      </a:moveTo>
                      <a:lnTo>
                        <a:pt x="49461" y="0"/>
                      </a:lnTo>
                      <a:lnTo>
                        <a:pt x="17517" y="0"/>
                      </a:lnTo>
                      <a:lnTo>
                        <a:pt x="17517" y="38126"/>
                      </a:lnTo>
                      <a:lnTo>
                        <a:pt x="0" y="38126"/>
                      </a:lnTo>
                      <a:lnTo>
                        <a:pt x="0" y="65605"/>
                      </a:lnTo>
                      <a:lnTo>
                        <a:pt x="17517" y="65605"/>
                      </a:lnTo>
                      <a:lnTo>
                        <a:pt x="17517" y="98236"/>
                      </a:lnTo>
                      <a:lnTo>
                        <a:pt x="49461" y="98236"/>
                      </a:lnTo>
                      <a:lnTo>
                        <a:pt x="49461" y="65605"/>
                      </a:lnTo>
                      <a:lnTo>
                        <a:pt x="87244" y="65605"/>
                      </a:lnTo>
                      <a:lnTo>
                        <a:pt x="87244" y="38126"/>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nvGrpSpPr>
              <p:cNvPr id="525" name="Google Shape;525;p20"/>
              <p:cNvGrpSpPr/>
              <p:nvPr/>
            </p:nvGrpSpPr>
            <p:grpSpPr>
              <a:xfrm>
                <a:off x="7642413" y="802316"/>
                <a:ext cx="1097423" cy="51522"/>
                <a:chOff x="7642413" y="802316"/>
                <a:chExt cx="1097423" cy="51522"/>
              </a:xfrm>
            </p:grpSpPr>
            <p:sp>
              <p:nvSpPr>
                <p:cNvPr id="526" name="Google Shape;526;p20"/>
                <p:cNvSpPr/>
                <p:nvPr/>
              </p:nvSpPr>
              <p:spPr>
                <a:xfrm>
                  <a:off x="7642413" y="803346"/>
                  <a:ext cx="35722" cy="49461"/>
                </a:xfrm>
                <a:custGeom>
                  <a:avLst/>
                  <a:gdLst/>
                  <a:ahLst/>
                  <a:cxnLst/>
                  <a:rect l="l" t="t" r="r" b="b"/>
                  <a:pathLst>
                    <a:path w="35722" h="49461" extrusionOk="0">
                      <a:moveTo>
                        <a:pt x="0" y="0"/>
                      </a:moveTo>
                      <a:lnTo>
                        <a:pt x="10991" y="0"/>
                      </a:lnTo>
                      <a:lnTo>
                        <a:pt x="10991" y="39500"/>
                      </a:lnTo>
                      <a:lnTo>
                        <a:pt x="35722" y="39500"/>
                      </a:lnTo>
                      <a:lnTo>
                        <a:pt x="35722" y="49461"/>
                      </a:lnTo>
                      <a:lnTo>
                        <a:pt x="0" y="49461"/>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27" name="Google Shape;527;p20"/>
                <p:cNvSpPr/>
                <p:nvPr/>
              </p:nvSpPr>
              <p:spPr>
                <a:xfrm>
                  <a:off x="7694622" y="803346"/>
                  <a:ext cx="37782" cy="49117"/>
                </a:xfrm>
                <a:custGeom>
                  <a:avLst/>
                  <a:gdLst/>
                  <a:ahLst/>
                  <a:cxnLst/>
                  <a:rect l="l" t="t" r="r" b="b"/>
                  <a:pathLst>
                    <a:path w="37782" h="49117" extrusionOk="0">
                      <a:moveTo>
                        <a:pt x="0" y="0"/>
                      </a:moveTo>
                      <a:lnTo>
                        <a:pt x="37440" y="0"/>
                      </a:lnTo>
                      <a:lnTo>
                        <a:pt x="37440" y="9618"/>
                      </a:lnTo>
                      <a:lnTo>
                        <a:pt x="10992" y="9618"/>
                      </a:lnTo>
                      <a:lnTo>
                        <a:pt x="10992" y="19578"/>
                      </a:lnTo>
                      <a:lnTo>
                        <a:pt x="34348" y="19578"/>
                      </a:lnTo>
                      <a:lnTo>
                        <a:pt x="34348" y="29196"/>
                      </a:lnTo>
                      <a:lnTo>
                        <a:pt x="10992" y="29196"/>
                      </a:lnTo>
                      <a:lnTo>
                        <a:pt x="10992" y="39500"/>
                      </a:lnTo>
                      <a:lnTo>
                        <a:pt x="37783" y="39500"/>
                      </a:lnTo>
                      <a:lnTo>
                        <a:pt x="37783" y="49118"/>
                      </a:lnTo>
                      <a:lnTo>
                        <a:pt x="0" y="49118"/>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28" name="Google Shape;528;p20"/>
                <p:cNvSpPr/>
                <p:nvPr/>
              </p:nvSpPr>
              <p:spPr>
                <a:xfrm>
                  <a:off x="7750267" y="803346"/>
                  <a:ext cx="43965" cy="49461"/>
                </a:xfrm>
                <a:custGeom>
                  <a:avLst/>
                  <a:gdLst/>
                  <a:ahLst/>
                  <a:cxnLst/>
                  <a:rect l="l" t="t" r="r" b="b"/>
                  <a:pathLst>
                    <a:path w="43965" h="49461" extrusionOk="0">
                      <a:moveTo>
                        <a:pt x="0" y="0"/>
                      </a:moveTo>
                      <a:lnTo>
                        <a:pt x="9961" y="0"/>
                      </a:lnTo>
                      <a:lnTo>
                        <a:pt x="33318" y="30570"/>
                      </a:lnTo>
                      <a:lnTo>
                        <a:pt x="33318" y="0"/>
                      </a:lnTo>
                      <a:lnTo>
                        <a:pt x="43965" y="0"/>
                      </a:lnTo>
                      <a:lnTo>
                        <a:pt x="43965" y="49461"/>
                      </a:lnTo>
                      <a:lnTo>
                        <a:pt x="34692" y="49461"/>
                      </a:lnTo>
                      <a:lnTo>
                        <a:pt x="10648" y="17861"/>
                      </a:lnTo>
                      <a:lnTo>
                        <a:pt x="10648" y="49461"/>
                      </a:lnTo>
                      <a:lnTo>
                        <a:pt x="0" y="49461"/>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29" name="Google Shape;529;p20"/>
                <p:cNvSpPr/>
                <p:nvPr/>
              </p:nvSpPr>
              <p:spPr>
                <a:xfrm>
                  <a:off x="7814841" y="803346"/>
                  <a:ext cx="45683" cy="49461"/>
                </a:xfrm>
                <a:custGeom>
                  <a:avLst/>
                  <a:gdLst/>
                  <a:ahLst/>
                  <a:cxnLst/>
                  <a:rect l="l" t="t" r="r" b="b"/>
                  <a:pathLst>
                    <a:path w="45683" h="49461" extrusionOk="0">
                      <a:moveTo>
                        <a:pt x="0" y="0"/>
                      </a:moveTo>
                      <a:lnTo>
                        <a:pt x="19235" y="0"/>
                      </a:lnTo>
                      <a:cubicBezTo>
                        <a:pt x="34692" y="0"/>
                        <a:pt x="45683" y="10648"/>
                        <a:pt x="45683" y="24731"/>
                      </a:cubicBezTo>
                      <a:lnTo>
                        <a:pt x="45683" y="24731"/>
                      </a:lnTo>
                      <a:cubicBezTo>
                        <a:pt x="45683" y="38813"/>
                        <a:pt x="35035" y="49461"/>
                        <a:pt x="19235" y="49461"/>
                      </a:cubicBezTo>
                      <a:lnTo>
                        <a:pt x="0" y="49461"/>
                      </a:lnTo>
                      <a:lnTo>
                        <a:pt x="0" y="0"/>
                      </a:lnTo>
                      <a:close/>
                      <a:moveTo>
                        <a:pt x="10648" y="9618"/>
                      </a:moveTo>
                      <a:lnTo>
                        <a:pt x="10648" y="39500"/>
                      </a:lnTo>
                      <a:lnTo>
                        <a:pt x="18891" y="39500"/>
                      </a:lnTo>
                      <a:cubicBezTo>
                        <a:pt x="27822" y="39500"/>
                        <a:pt x="33661" y="33661"/>
                        <a:pt x="33661" y="24731"/>
                      </a:cubicBezTo>
                      <a:lnTo>
                        <a:pt x="33661" y="24731"/>
                      </a:lnTo>
                      <a:cubicBezTo>
                        <a:pt x="33661" y="15800"/>
                        <a:pt x="27479" y="9961"/>
                        <a:pt x="18891" y="9961"/>
                      </a:cubicBezTo>
                      <a:lnTo>
                        <a:pt x="10648" y="9961"/>
                      </a:lnTo>
                      <a:lnTo>
                        <a:pt x="10648" y="9618"/>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30" name="Google Shape;530;p20"/>
                <p:cNvSpPr/>
                <p:nvPr/>
              </p:nvSpPr>
              <p:spPr>
                <a:xfrm>
                  <a:off x="7879072" y="803346"/>
                  <a:ext cx="10991" cy="49461"/>
                </a:xfrm>
                <a:custGeom>
                  <a:avLst/>
                  <a:gdLst/>
                  <a:ahLst/>
                  <a:cxnLst/>
                  <a:rect l="l" t="t" r="r" b="b"/>
                  <a:pathLst>
                    <a:path w="10991" h="49461" extrusionOk="0">
                      <a:moveTo>
                        <a:pt x="0" y="0"/>
                      </a:moveTo>
                      <a:lnTo>
                        <a:pt x="10991" y="0"/>
                      </a:lnTo>
                      <a:lnTo>
                        <a:pt x="10991" y="49461"/>
                      </a:lnTo>
                      <a:lnTo>
                        <a:pt x="0" y="49461"/>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31" name="Google Shape;531;p20"/>
                <p:cNvSpPr/>
                <p:nvPr/>
              </p:nvSpPr>
              <p:spPr>
                <a:xfrm>
                  <a:off x="7910672" y="803346"/>
                  <a:ext cx="43965" cy="49461"/>
                </a:xfrm>
                <a:custGeom>
                  <a:avLst/>
                  <a:gdLst/>
                  <a:ahLst/>
                  <a:cxnLst/>
                  <a:rect l="l" t="t" r="r" b="b"/>
                  <a:pathLst>
                    <a:path w="43965" h="49461" extrusionOk="0">
                      <a:moveTo>
                        <a:pt x="0" y="0"/>
                      </a:moveTo>
                      <a:lnTo>
                        <a:pt x="9961" y="0"/>
                      </a:lnTo>
                      <a:lnTo>
                        <a:pt x="33318" y="30570"/>
                      </a:lnTo>
                      <a:lnTo>
                        <a:pt x="33318" y="0"/>
                      </a:lnTo>
                      <a:lnTo>
                        <a:pt x="43966" y="0"/>
                      </a:lnTo>
                      <a:lnTo>
                        <a:pt x="43966" y="49461"/>
                      </a:lnTo>
                      <a:lnTo>
                        <a:pt x="34692" y="49461"/>
                      </a:lnTo>
                      <a:lnTo>
                        <a:pt x="10648" y="17861"/>
                      </a:lnTo>
                      <a:lnTo>
                        <a:pt x="10648" y="49461"/>
                      </a:lnTo>
                      <a:lnTo>
                        <a:pt x="0" y="49461"/>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32" name="Google Shape;532;p20"/>
                <p:cNvSpPr/>
                <p:nvPr/>
              </p:nvSpPr>
              <p:spPr>
                <a:xfrm>
                  <a:off x="7972842" y="802316"/>
                  <a:ext cx="47743" cy="51178"/>
                </a:xfrm>
                <a:custGeom>
                  <a:avLst/>
                  <a:gdLst/>
                  <a:ahLst/>
                  <a:cxnLst/>
                  <a:rect l="l" t="t" r="r" b="b"/>
                  <a:pathLst>
                    <a:path w="47743" h="51178" extrusionOk="0">
                      <a:moveTo>
                        <a:pt x="0" y="25761"/>
                      </a:moveTo>
                      <a:lnTo>
                        <a:pt x="0" y="25761"/>
                      </a:lnTo>
                      <a:cubicBezTo>
                        <a:pt x="0" y="11678"/>
                        <a:pt x="10992" y="0"/>
                        <a:pt x="26104" y="0"/>
                      </a:cubicBezTo>
                      <a:cubicBezTo>
                        <a:pt x="35035" y="0"/>
                        <a:pt x="40531" y="2404"/>
                        <a:pt x="45683" y="6870"/>
                      </a:cubicBezTo>
                      <a:lnTo>
                        <a:pt x="38814" y="15113"/>
                      </a:lnTo>
                      <a:cubicBezTo>
                        <a:pt x="35035" y="12022"/>
                        <a:pt x="31601" y="9961"/>
                        <a:pt x="25761" y="9961"/>
                      </a:cubicBezTo>
                      <a:cubicBezTo>
                        <a:pt x="17861" y="9961"/>
                        <a:pt x="11678" y="16831"/>
                        <a:pt x="11678" y="25418"/>
                      </a:cubicBezTo>
                      <a:lnTo>
                        <a:pt x="11678" y="25418"/>
                      </a:lnTo>
                      <a:cubicBezTo>
                        <a:pt x="11678" y="34348"/>
                        <a:pt x="17861" y="41218"/>
                        <a:pt x="26792" y="41218"/>
                      </a:cubicBezTo>
                      <a:cubicBezTo>
                        <a:pt x="30913" y="41218"/>
                        <a:pt x="34348" y="40187"/>
                        <a:pt x="37096" y="38126"/>
                      </a:cubicBezTo>
                      <a:lnTo>
                        <a:pt x="37096" y="30913"/>
                      </a:lnTo>
                      <a:lnTo>
                        <a:pt x="26104" y="30913"/>
                      </a:lnTo>
                      <a:lnTo>
                        <a:pt x="26104" y="21639"/>
                      </a:lnTo>
                      <a:lnTo>
                        <a:pt x="47744" y="21639"/>
                      </a:lnTo>
                      <a:lnTo>
                        <a:pt x="47744" y="43279"/>
                      </a:lnTo>
                      <a:cubicBezTo>
                        <a:pt x="42592" y="47744"/>
                        <a:pt x="35722" y="51179"/>
                        <a:pt x="26448" y="51179"/>
                      </a:cubicBezTo>
                      <a:cubicBezTo>
                        <a:pt x="10648" y="51179"/>
                        <a:pt x="0" y="40531"/>
                        <a:pt x="0" y="25761"/>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33" name="Google Shape;533;p20"/>
                <p:cNvSpPr/>
                <p:nvPr/>
              </p:nvSpPr>
              <p:spPr>
                <a:xfrm>
                  <a:off x="8064895" y="803346"/>
                  <a:ext cx="40874" cy="49461"/>
                </a:xfrm>
                <a:custGeom>
                  <a:avLst/>
                  <a:gdLst/>
                  <a:ahLst/>
                  <a:cxnLst/>
                  <a:rect l="l" t="t" r="r" b="b"/>
                  <a:pathLst>
                    <a:path w="40874" h="49461" extrusionOk="0">
                      <a:moveTo>
                        <a:pt x="15113" y="9961"/>
                      </a:moveTo>
                      <a:lnTo>
                        <a:pt x="0" y="9961"/>
                      </a:lnTo>
                      <a:lnTo>
                        <a:pt x="0" y="0"/>
                      </a:lnTo>
                      <a:lnTo>
                        <a:pt x="40874" y="0"/>
                      </a:lnTo>
                      <a:lnTo>
                        <a:pt x="40874" y="9961"/>
                      </a:lnTo>
                      <a:lnTo>
                        <a:pt x="25761" y="9961"/>
                      </a:lnTo>
                      <a:lnTo>
                        <a:pt x="25761" y="49461"/>
                      </a:lnTo>
                      <a:lnTo>
                        <a:pt x="14769" y="49461"/>
                      </a:lnTo>
                      <a:lnTo>
                        <a:pt x="15113" y="9961"/>
                      </a:lnTo>
                      <a:lnTo>
                        <a:pt x="15113" y="9961"/>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34" name="Google Shape;534;p20"/>
                <p:cNvSpPr/>
                <p:nvPr/>
              </p:nvSpPr>
              <p:spPr>
                <a:xfrm>
                  <a:off x="8122600" y="803346"/>
                  <a:ext cx="37782" cy="49117"/>
                </a:xfrm>
                <a:custGeom>
                  <a:avLst/>
                  <a:gdLst/>
                  <a:ahLst/>
                  <a:cxnLst/>
                  <a:rect l="l" t="t" r="r" b="b"/>
                  <a:pathLst>
                    <a:path w="37782" h="49117" extrusionOk="0">
                      <a:moveTo>
                        <a:pt x="0" y="0"/>
                      </a:moveTo>
                      <a:lnTo>
                        <a:pt x="37440" y="0"/>
                      </a:lnTo>
                      <a:lnTo>
                        <a:pt x="37440" y="9618"/>
                      </a:lnTo>
                      <a:lnTo>
                        <a:pt x="10992" y="9618"/>
                      </a:lnTo>
                      <a:lnTo>
                        <a:pt x="10992" y="19578"/>
                      </a:lnTo>
                      <a:lnTo>
                        <a:pt x="34348" y="19578"/>
                      </a:lnTo>
                      <a:lnTo>
                        <a:pt x="34348" y="29196"/>
                      </a:lnTo>
                      <a:lnTo>
                        <a:pt x="10992" y="29196"/>
                      </a:lnTo>
                      <a:lnTo>
                        <a:pt x="10992" y="39500"/>
                      </a:lnTo>
                      <a:lnTo>
                        <a:pt x="37783" y="39500"/>
                      </a:lnTo>
                      <a:lnTo>
                        <a:pt x="37783" y="49118"/>
                      </a:lnTo>
                      <a:lnTo>
                        <a:pt x="0" y="49118"/>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35" name="Google Shape;535;p20"/>
                <p:cNvSpPr/>
                <p:nvPr/>
              </p:nvSpPr>
              <p:spPr>
                <a:xfrm>
                  <a:off x="8176183" y="802316"/>
                  <a:ext cx="45682" cy="50842"/>
                </a:xfrm>
                <a:custGeom>
                  <a:avLst/>
                  <a:gdLst/>
                  <a:ahLst/>
                  <a:cxnLst/>
                  <a:rect l="l" t="t" r="r" b="b"/>
                  <a:pathLst>
                    <a:path w="45682" h="50842" extrusionOk="0">
                      <a:moveTo>
                        <a:pt x="0" y="25761"/>
                      </a:moveTo>
                      <a:lnTo>
                        <a:pt x="0" y="25761"/>
                      </a:lnTo>
                      <a:cubicBezTo>
                        <a:pt x="0" y="11678"/>
                        <a:pt x="10648" y="0"/>
                        <a:pt x="25761" y="0"/>
                      </a:cubicBezTo>
                      <a:cubicBezTo>
                        <a:pt x="35035" y="0"/>
                        <a:pt x="40531" y="3091"/>
                        <a:pt x="45339" y="7557"/>
                      </a:cubicBezTo>
                      <a:lnTo>
                        <a:pt x="38470" y="15457"/>
                      </a:lnTo>
                      <a:cubicBezTo>
                        <a:pt x="34692" y="12022"/>
                        <a:pt x="30913" y="9961"/>
                        <a:pt x="25761" y="9961"/>
                      </a:cubicBezTo>
                      <a:cubicBezTo>
                        <a:pt x="17517" y="9961"/>
                        <a:pt x="11335" y="16831"/>
                        <a:pt x="11335" y="25418"/>
                      </a:cubicBezTo>
                      <a:lnTo>
                        <a:pt x="11335" y="25418"/>
                      </a:lnTo>
                      <a:cubicBezTo>
                        <a:pt x="11335" y="34005"/>
                        <a:pt x="17174" y="40874"/>
                        <a:pt x="25761" y="40874"/>
                      </a:cubicBezTo>
                      <a:cubicBezTo>
                        <a:pt x="31257" y="40874"/>
                        <a:pt x="35035" y="38470"/>
                        <a:pt x="38813" y="35035"/>
                      </a:cubicBezTo>
                      <a:lnTo>
                        <a:pt x="45683" y="41905"/>
                      </a:lnTo>
                      <a:cubicBezTo>
                        <a:pt x="40531" y="47400"/>
                        <a:pt x="35035" y="50835"/>
                        <a:pt x="25417" y="50835"/>
                      </a:cubicBezTo>
                      <a:cubicBezTo>
                        <a:pt x="10991" y="51179"/>
                        <a:pt x="0" y="39844"/>
                        <a:pt x="0" y="25761"/>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36" name="Google Shape;536;p20"/>
                <p:cNvSpPr/>
                <p:nvPr/>
              </p:nvSpPr>
              <p:spPr>
                <a:xfrm>
                  <a:off x="8239040" y="803346"/>
                  <a:ext cx="41904" cy="49461"/>
                </a:xfrm>
                <a:custGeom>
                  <a:avLst/>
                  <a:gdLst/>
                  <a:ahLst/>
                  <a:cxnLst/>
                  <a:rect l="l" t="t" r="r" b="b"/>
                  <a:pathLst>
                    <a:path w="41904" h="49461" extrusionOk="0">
                      <a:moveTo>
                        <a:pt x="0" y="0"/>
                      </a:moveTo>
                      <a:lnTo>
                        <a:pt x="10992" y="0"/>
                      </a:lnTo>
                      <a:lnTo>
                        <a:pt x="10992" y="19578"/>
                      </a:lnTo>
                      <a:lnTo>
                        <a:pt x="30913" y="19578"/>
                      </a:lnTo>
                      <a:lnTo>
                        <a:pt x="30913" y="0"/>
                      </a:lnTo>
                      <a:lnTo>
                        <a:pt x="41905" y="0"/>
                      </a:lnTo>
                      <a:lnTo>
                        <a:pt x="41905" y="49461"/>
                      </a:lnTo>
                      <a:lnTo>
                        <a:pt x="30913" y="49461"/>
                      </a:lnTo>
                      <a:lnTo>
                        <a:pt x="30913" y="29539"/>
                      </a:lnTo>
                      <a:lnTo>
                        <a:pt x="10992" y="29539"/>
                      </a:lnTo>
                      <a:lnTo>
                        <a:pt x="10992" y="49461"/>
                      </a:lnTo>
                      <a:lnTo>
                        <a:pt x="0" y="49461"/>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37" name="Google Shape;537;p20"/>
                <p:cNvSpPr/>
                <p:nvPr/>
              </p:nvSpPr>
              <p:spPr>
                <a:xfrm>
                  <a:off x="8301210" y="803346"/>
                  <a:ext cx="43965" cy="49461"/>
                </a:xfrm>
                <a:custGeom>
                  <a:avLst/>
                  <a:gdLst/>
                  <a:ahLst/>
                  <a:cxnLst/>
                  <a:rect l="l" t="t" r="r" b="b"/>
                  <a:pathLst>
                    <a:path w="43965" h="49461" extrusionOk="0">
                      <a:moveTo>
                        <a:pt x="0" y="0"/>
                      </a:moveTo>
                      <a:lnTo>
                        <a:pt x="9961" y="0"/>
                      </a:lnTo>
                      <a:lnTo>
                        <a:pt x="33318" y="30570"/>
                      </a:lnTo>
                      <a:lnTo>
                        <a:pt x="33318" y="0"/>
                      </a:lnTo>
                      <a:lnTo>
                        <a:pt x="43966" y="0"/>
                      </a:lnTo>
                      <a:lnTo>
                        <a:pt x="43966" y="49461"/>
                      </a:lnTo>
                      <a:lnTo>
                        <a:pt x="34692" y="49461"/>
                      </a:lnTo>
                      <a:lnTo>
                        <a:pt x="10648" y="17861"/>
                      </a:lnTo>
                      <a:lnTo>
                        <a:pt x="10648" y="49461"/>
                      </a:lnTo>
                      <a:lnTo>
                        <a:pt x="0" y="49461"/>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38" name="Google Shape;538;p20"/>
                <p:cNvSpPr/>
                <p:nvPr/>
              </p:nvSpPr>
              <p:spPr>
                <a:xfrm>
                  <a:off x="8363381" y="802316"/>
                  <a:ext cx="52552" cy="51178"/>
                </a:xfrm>
                <a:custGeom>
                  <a:avLst/>
                  <a:gdLst/>
                  <a:ahLst/>
                  <a:cxnLst/>
                  <a:rect l="l" t="t" r="r" b="b"/>
                  <a:pathLst>
                    <a:path w="52552" h="51178" extrusionOk="0">
                      <a:moveTo>
                        <a:pt x="0" y="25761"/>
                      </a:moveTo>
                      <a:lnTo>
                        <a:pt x="0" y="25761"/>
                      </a:lnTo>
                      <a:cubicBezTo>
                        <a:pt x="0" y="11678"/>
                        <a:pt x="10991" y="0"/>
                        <a:pt x="26448" y="0"/>
                      </a:cubicBezTo>
                      <a:cubicBezTo>
                        <a:pt x="41561" y="0"/>
                        <a:pt x="52552" y="11335"/>
                        <a:pt x="52552" y="25418"/>
                      </a:cubicBezTo>
                      <a:lnTo>
                        <a:pt x="52552" y="25418"/>
                      </a:lnTo>
                      <a:cubicBezTo>
                        <a:pt x="52552" y="39500"/>
                        <a:pt x="41561" y="51179"/>
                        <a:pt x="26104" y="51179"/>
                      </a:cubicBezTo>
                      <a:cubicBezTo>
                        <a:pt x="10648" y="51179"/>
                        <a:pt x="0" y="39844"/>
                        <a:pt x="0" y="25761"/>
                      </a:cubicBezTo>
                      <a:close/>
                      <a:moveTo>
                        <a:pt x="41218" y="25761"/>
                      </a:moveTo>
                      <a:lnTo>
                        <a:pt x="41218" y="25761"/>
                      </a:lnTo>
                      <a:cubicBezTo>
                        <a:pt x="41218" y="17174"/>
                        <a:pt x="35035" y="9961"/>
                        <a:pt x="26104" y="9961"/>
                      </a:cubicBezTo>
                      <a:cubicBezTo>
                        <a:pt x="17174" y="9961"/>
                        <a:pt x="11335" y="16831"/>
                        <a:pt x="11335" y="25418"/>
                      </a:cubicBezTo>
                      <a:lnTo>
                        <a:pt x="11335" y="25418"/>
                      </a:lnTo>
                      <a:cubicBezTo>
                        <a:pt x="11335" y="34005"/>
                        <a:pt x="17517" y="40874"/>
                        <a:pt x="26448" y="40874"/>
                      </a:cubicBezTo>
                      <a:cubicBezTo>
                        <a:pt x="35035" y="41218"/>
                        <a:pt x="41218" y="34348"/>
                        <a:pt x="41218" y="25761"/>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39" name="Google Shape;539;p20"/>
                <p:cNvSpPr/>
                <p:nvPr/>
              </p:nvSpPr>
              <p:spPr>
                <a:xfrm>
                  <a:off x="8434138" y="803346"/>
                  <a:ext cx="35722" cy="49461"/>
                </a:xfrm>
                <a:custGeom>
                  <a:avLst/>
                  <a:gdLst/>
                  <a:ahLst/>
                  <a:cxnLst/>
                  <a:rect l="l" t="t" r="r" b="b"/>
                  <a:pathLst>
                    <a:path w="35722" h="49461" extrusionOk="0">
                      <a:moveTo>
                        <a:pt x="0" y="0"/>
                      </a:moveTo>
                      <a:lnTo>
                        <a:pt x="10991" y="0"/>
                      </a:lnTo>
                      <a:lnTo>
                        <a:pt x="10991" y="39500"/>
                      </a:lnTo>
                      <a:lnTo>
                        <a:pt x="35722" y="39500"/>
                      </a:lnTo>
                      <a:lnTo>
                        <a:pt x="35722" y="49461"/>
                      </a:lnTo>
                      <a:lnTo>
                        <a:pt x="0" y="49461"/>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40" name="Google Shape;540;p20"/>
                <p:cNvSpPr/>
                <p:nvPr/>
              </p:nvSpPr>
              <p:spPr>
                <a:xfrm>
                  <a:off x="8481194" y="802316"/>
                  <a:ext cx="52552" cy="51178"/>
                </a:xfrm>
                <a:custGeom>
                  <a:avLst/>
                  <a:gdLst/>
                  <a:ahLst/>
                  <a:cxnLst/>
                  <a:rect l="l" t="t" r="r" b="b"/>
                  <a:pathLst>
                    <a:path w="52552" h="51178" extrusionOk="0">
                      <a:moveTo>
                        <a:pt x="0" y="25761"/>
                      </a:moveTo>
                      <a:lnTo>
                        <a:pt x="0" y="25761"/>
                      </a:lnTo>
                      <a:cubicBezTo>
                        <a:pt x="0" y="11678"/>
                        <a:pt x="10992" y="0"/>
                        <a:pt x="26448" y="0"/>
                      </a:cubicBezTo>
                      <a:cubicBezTo>
                        <a:pt x="41905" y="0"/>
                        <a:pt x="52553" y="11335"/>
                        <a:pt x="52553" y="25418"/>
                      </a:cubicBezTo>
                      <a:lnTo>
                        <a:pt x="52553" y="25418"/>
                      </a:lnTo>
                      <a:cubicBezTo>
                        <a:pt x="52553" y="39500"/>
                        <a:pt x="41561" y="51179"/>
                        <a:pt x="26104" y="51179"/>
                      </a:cubicBezTo>
                      <a:cubicBezTo>
                        <a:pt x="10648" y="51179"/>
                        <a:pt x="0" y="39844"/>
                        <a:pt x="0" y="25761"/>
                      </a:cubicBezTo>
                      <a:close/>
                      <a:moveTo>
                        <a:pt x="41218" y="25761"/>
                      </a:moveTo>
                      <a:lnTo>
                        <a:pt x="41218" y="25761"/>
                      </a:lnTo>
                      <a:cubicBezTo>
                        <a:pt x="41218" y="17174"/>
                        <a:pt x="35035" y="9961"/>
                        <a:pt x="26104" y="9961"/>
                      </a:cubicBezTo>
                      <a:cubicBezTo>
                        <a:pt x="17174" y="9961"/>
                        <a:pt x="11335" y="16831"/>
                        <a:pt x="11335" y="25418"/>
                      </a:cubicBezTo>
                      <a:lnTo>
                        <a:pt x="11335" y="25418"/>
                      </a:lnTo>
                      <a:cubicBezTo>
                        <a:pt x="11335" y="34005"/>
                        <a:pt x="17517" y="40874"/>
                        <a:pt x="26448" y="40874"/>
                      </a:cubicBezTo>
                      <a:cubicBezTo>
                        <a:pt x="35379" y="40874"/>
                        <a:pt x="41218" y="34348"/>
                        <a:pt x="41218" y="25761"/>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41" name="Google Shape;541;p20"/>
                <p:cNvSpPr/>
                <p:nvPr/>
              </p:nvSpPr>
              <p:spPr>
                <a:xfrm>
                  <a:off x="8549891" y="802316"/>
                  <a:ext cx="47743" cy="51178"/>
                </a:xfrm>
                <a:custGeom>
                  <a:avLst/>
                  <a:gdLst/>
                  <a:ahLst/>
                  <a:cxnLst/>
                  <a:rect l="l" t="t" r="r" b="b"/>
                  <a:pathLst>
                    <a:path w="47743" h="51178" extrusionOk="0">
                      <a:moveTo>
                        <a:pt x="0" y="25761"/>
                      </a:moveTo>
                      <a:lnTo>
                        <a:pt x="0" y="25761"/>
                      </a:lnTo>
                      <a:cubicBezTo>
                        <a:pt x="0" y="11678"/>
                        <a:pt x="10992" y="0"/>
                        <a:pt x="26104" y="0"/>
                      </a:cubicBezTo>
                      <a:cubicBezTo>
                        <a:pt x="35035" y="0"/>
                        <a:pt x="40531" y="2404"/>
                        <a:pt x="45683" y="6870"/>
                      </a:cubicBezTo>
                      <a:lnTo>
                        <a:pt x="38814" y="15113"/>
                      </a:lnTo>
                      <a:cubicBezTo>
                        <a:pt x="35035" y="12022"/>
                        <a:pt x="31601" y="9961"/>
                        <a:pt x="25761" y="9961"/>
                      </a:cubicBezTo>
                      <a:cubicBezTo>
                        <a:pt x="17861" y="9961"/>
                        <a:pt x="11678" y="16831"/>
                        <a:pt x="11678" y="25418"/>
                      </a:cubicBezTo>
                      <a:lnTo>
                        <a:pt x="11678" y="25418"/>
                      </a:lnTo>
                      <a:cubicBezTo>
                        <a:pt x="11678" y="34348"/>
                        <a:pt x="17861" y="41218"/>
                        <a:pt x="26792" y="41218"/>
                      </a:cubicBezTo>
                      <a:cubicBezTo>
                        <a:pt x="30913" y="41218"/>
                        <a:pt x="34348" y="40187"/>
                        <a:pt x="37096" y="38126"/>
                      </a:cubicBezTo>
                      <a:lnTo>
                        <a:pt x="37096" y="30913"/>
                      </a:lnTo>
                      <a:lnTo>
                        <a:pt x="26104" y="30913"/>
                      </a:lnTo>
                      <a:lnTo>
                        <a:pt x="26104" y="21639"/>
                      </a:lnTo>
                      <a:lnTo>
                        <a:pt x="47744" y="21639"/>
                      </a:lnTo>
                      <a:lnTo>
                        <a:pt x="47744" y="43279"/>
                      </a:lnTo>
                      <a:cubicBezTo>
                        <a:pt x="42592" y="47744"/>
                        <a:pt x="35722" y="51179"/>
                        <a:pt x="26448" y="51179"/>
                      </a:cubicBezTo>
                      <a:cubicBezTo>
                        <a:pt x="10304" y="51179"/>
                        <a:pt x="0" y="40531"/>
                        <a:pt x="0" y="25761"/>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42" name="Google Shape;542;p20"/>
                <p:cNvSpPr/>
                <p:nvPr/>
              </p:nvSpPr>
              <p:spPr>
                <a:xfrm>
                  <a:off x="8616183" y="803346"/>
                  <a:ext cx="10991" cy="49461"/>
                </a:xfrm>
                <a:custGeom>
                  <a:avLst/>
                  <a:gdLst/>
                  <a:ahLst/>
                  <a:cxnLst/>
                  <a:rect l="l" t="t" r="r" b="b"/>
                  <a:pathLst>
                    <a:path w="10991" h="49461" extrusionOk="0">
                      <a:moveTo>
                        <a:pt x="0" y="0"/>
                      </a:moveTo>
                      <a:lnTo>
                        <a:pt x="10991" y="0"/>
                      </a:lnTo>
                      <a:lnTo>
                        <a:pt x="10991" y="49461"/>
                      </a:lnTo>
                      <a:lnTo>
                        <a:pt x="0" y="49461"/>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43" name="Google Shape;543;p20"/>
                <p:cNvSpPr/>
                <p:nvPr/>
              </p:nvSpPr>
              <p:spPr>
                <a:xfrm>
                  <a:off x="8648126" y="803346"/>
                  <a:ext cx="37782" cy="49117"/>
                </a:xfrm>
                <a:custGeom>
                  <a:avLst/>
                  <a:gdLst/>
                  <a:ahLst/>
                  <a:cxnLst/>
                  <a:rect l="l" t="t" r="r" b="b"/>
                  <a:pathLst>
                    <a:path w="37782" h="49117" extrusionOk="0">
                      <a:moveTo>
                        <a:pt x="0" y="0"/>
                      </a:moveTo>
                      <a:lnTo>
                        <a:pt x="37440" y="0"/>
                      </a:lnTo>
                      <a:lnTo>
                        <a:pt x="37440" y="9618"/>
                      </a:lnTo>
                      <a:lnTo>
                        <a:pt x="10992" y="9618"/>
                      </a:lnTo>
                      <a:lnTo>
                        <a:pt x="10992" y="19578"/>
                      </a:lnTo>
                      <a:lnTo>
                        <a:pt x="34348" y="19578"/>
                      </a:lnTo>
                      <a:lnTo>
                        <a:pt x="34348" y="29196"/>
                      </a:lnTo>
                      <a:lnTo>
                        <a:pt x="10992" y="29196"/>
                      </a:lnTo>
                      <a:lnTo>
                        <a:pt x="10992" y="39500"/>
                      </a:lnTo>
                      <a:lnTo>
                        <a:pt x="37783" y="39500"/>
                      </a:lnTo>
                      <a:lnTo>
                        <a:pt x="37783" y="49118"/>
                      </a:lnTo>
                      <a:lnTo>
                        <a:pt x="0" y="49118"/>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44" name="Google Shape;544;p20"/>
                <p:cNvSpPr/>
                <p:nvPr/>
              </p:nvSpPr>
              <p:spPr>
                <a:xfrm>
                  <a:off x="8700336" y="803003"/>
                  <a:ext cx="39500" cy="50835"/>
                </a:xfrm>
                <a:custGeom>
                  <a:avLst/>
                  <a:gdLst/>
                  <a:ahLst/>
                  <a:cxnLst/>
                  <a:rect l="l" t="t" r="r" b="b"/>
                  <a:pathLst>
                    <a:path w="39500" h="50835" extrusionOk="0">
                      <a:moveTo>
                        <a:pt x="0" y="42592"/>
                      </a:moveTo>
                      <a:lnTo>
                        <a:pt x="6526" y="35035"/>
                      </a:lnTo>
                      <a:cubicBezTo>
                        <a:pt x="10991" y="38813"/>
                        <a:pt x="15800" y="40874"/>
                        <a:pt x="21296" y="40874"/>
                      </a:cubicBezTo>
                      <a:cubicBezTo>
                        <a:pt x="25761" y="40874"/>
                        <a:pt x="28509" y="39157"/>
                        <a:pt x="28509" y="36066"/>
                      </a:cubicBezTo>
                      <a:lnTo>
                        <a:pt x="28509" y="36066"/>
                      </a:lnTo>
                      <a:cubicBezTo>
                        <a:pt x="28509" y="33318"/>
                        <a:pt x="26791" y="31944"/>
                        <a:pt x="18548" y="29883"/>
                      </a:cubicBezTo>
                      <a:cubicBezTo>
                        <a:pt x="8587" y="27479"/>
                        <a:pt x="2061" y="24731"/>
                        <a:pt x="2061" y="14770"/>
                      </a:cubicBezTo>
                      <a:lnTo>
                        <a:pt x="2061" y="14770"/>
                      </a:lnTo>
                      <a:cubicBezTo>
                        <a:pt x="2061" y="5839"/>
                        <a:pt x="9274" y="0"/>
                        <a:pt x="19235" y="0"/>
                      </a:cubicBezTo>
                      <a:cubicBezTo>
                        <a:pt x="26448" y="0"/>
                        <a:pt x="32631" y="2404"/>
                        <a:pt x="37783" y="6183"/>
                      </a:cubicBezTo>
                      <a:lnTo>
                        <a:pt x="32287" y="14426"/>
                      </a:lnTo>
                      <a:cubicBezTo>
                        <a:pt x="27822" y="11335"/>
                        <a:pt x="23700" y="9617"/>
                        <a:pt x="19578" y="9617"/>
                      </a:cubicBezTo>
                      <a:cubicBezTo>
                        <a:pt x="15457" y="9617"/>
                        <a:pt x="13052" y="11678"/>
                        <a:pt x="13052" y="14083"/>
                      </a:cubicBezTo>
                      <a:lnTo>
                        <a:pt x="13052" y="14083"/>
                      </a:lnTo>
                      <a:cubicBezTo>
                        <a:pt x="13052" y="17174"/>
                        <a:pt x="15113" y="18548"/>
                        <a:pt x="23700" y="20609"/>
                      </a:cubicBezTo>
                      <a:cubicBezTo>
                        <a:pt x="33661" y="23357"/>
                        <a:pt x="39500" y="26791"/>
                        <a:pt x="39500" y="35379"/>
                      </a:cubicBezTo>
                      <a:lnTo>
                        <a:pt x="39500" y="35379"/>
                      </a:lnTo>
                      <a:cubicBezTo>
                        <a:pt x="39500" y="45339"/>
                        <a:pt x="31944" y="50835"/>
                        <a:pt x="21296" y="50835"/>
                      </a:cubicBezTo>
                      <a:cubicBezTo>
                        <a:pt x="13396" y="50492"/>
                        <a:pt x="5839" y="47744"/>
                        <a:pt x="0" y="42592"/>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grpSp>
          <p:nvGrpSpPr>
            <p:cNvPr id="545" name="Google Shape;545;p20"/>
            <p:cNvGrpSpPr/>
            <p:nvPr/>
          </p:nvGrpSpPr>
          <p:grpSpPr>
            <a:xfrm>
              <a:off x="5865241" y="539209"/>
              <a:ext cx="833285" cy="390538"/>
              <a:chOff x="5865241" y="539209"/>
              <a:chExt cx="833285" cy="390538"/>
            </a:xfrm>
          </p:grpSpPr>
          <p:grpSp>
            <p:nvGrpSpPr>
              <p:cNvPr id="546" name="Google Shape;546;p20"/>
              <p:cNvGrpSpPr/>
              <p:nvPr/>
            </p:nvGrpSpPr>
            <p:grpSpPr>
              <a:xfrm>
                <a:off x="6125600" y="539209"/>
                <a:ext cx="311194" cy="207462"/>
                <a:chOff x="6125600" y="539209"/>
                <a:chExt cx="311194" cy="207462"/>
              </a:xfrm>
            </p:grpSpPr>
            <p:sp>
              <p:nvSpPr>
                <p:cNvPr id="547" name="Google Shape;547;p20"/>
                <p:cNvSpPr/>
                <p:nvPr/>
              </p:nvSpPr>
              <p:spPr>
                <a:xfrm>
                  <a:off x="6125600" y="539209"/>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48" name="Google Shape;548;p20"/>
                <p:cNvSpPr/>
                <p:nvPr/>
              </p:nvSpPr>
              <p:spPr>
                <a:xfrm>
                  <a:off x="6125600" y="687593"/>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49" name="Google Shape;549;p20"/>
                <p:cNvSpPr/>
                <p:nvPr/>
              </p:nvSpPr>
              <p:spPr>
                <a:xfrm>
                  <a:off x="6214562" y="539209"/>
                  <a:ext cx="59078" cy="207119"/>
                </a:xfrm>
                <a:custGeom>
                  <a:avLst/>
                  <a:gdLst/>
                  <a:ahLst/>
                  <a:cxnLst/>
                  <a:rect l="l" t="t" r="r" b="b"/>
                  <a:pathLst>
                    <a:path w="59078" h="207119" extrusionOk="0">
                      <a:moveTo>
                        <a:pt x="59079" y="0"/>
                      </a:moveTo>
                      <a:lnTo>
                        <a:pt x="0" y="59079"/>
                      </a:lnTo>
                      <a:lnTo>
                        <a:pt x="0" y="148384"/>
                      </a:lnTo>
                      <a:lnTo>
                        <a:pt x="59079" y="207119"/>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50" name="Google Shape;550;p20"/>
                <p:cNvSpPr/>
                <p:nvPr/>
              </p:nvSpPr>
              <p:spPr>
                <a:xfrm>
                  <a:off x="6288754" y="687593"/>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51" name="Google Shape;551;p20"/>
                <p:cNvSpPr/>
                <p:nvPr/>
              </p:nvSpPr>
              <p:spPr>
                <a:xfrm>
                  <a:off x="6288754" y="539209"/>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52" name="Google Shape;552;p20"/>
                <p:cNvSpPr/>
                <p:nvPr/>
              </p:nvSpPr>
              <p:spPr>
                <a:xfrm>
                  <a:off x="6288754" y="539209"/>
                  <a:ext cx="58735" cy="207119"/>
                </a:xfrm>
                <a:custGeom>
                  <a:avLst/>
                  <a:gdLst/>
                  <a:ahLst/>
                  <a:cxnLst/>
                  <a:rect l="l" t="t" r="r" b="b"/>
                  <a:pathLst>
                    <a:path w="58735" h="207119" extrusionOk="0">
                      <a:moveTo>
                        <a:pt x="0" y="0"/>
                      </a:moveTo>
                      <a:lnTo>
                        <a:pt x="0" y="207119"/>
                      </a:lnTo>
                      <a:lnTo>
                        <a:pt x="58735" y="148384"/>
                      </a:lnTo>
                      <a:lnTo>
                        <a:pt x="58735" y="59079"/>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nvGrpSpPr>
              <p:cNvPr id="553" name="Google Shape;553;p20"/>
              <p:cNvGrpSpPr/>
              <p:nvPr/>
            </p:nvGrpSpPr>
            <p:grpSpPr>
              <a:xfrm>
                <a:off x="5865241" y="807125"/>
                <a:ext cx="833285" cy="122622"/>
                <a:chOff x="5865241" y="807125"/>
                <a:chExt cx="833285" cy="122622"/>
              </a:xfrm>
            </p:grpSpPr>
            <p:sp>
              <p:nvSpPr>
                <p:cNvPr id="554" name="Google Shape;554;p20"/>
                <p:cNvSpPr/>
                <p:nvPr/>
              </p:nvSpPr>
              <p:spPr>
                <a:xfrm>
                  <a:off x="5865241" y="807125"/>
                  <a:ext cx="50491" cy="57024"/>
                </a:xfrm>
                <a:custGeom>
                  <a:avLst/>
                  <a:gdLst/>
                  <a:ahLst/>
                  <a:cxnLst/>
                  <a:rect l="l" t="t" r="r" b="b"/>
                  <a:pathLst>
                    <a:path w="50491" h="57024" extrusionOk="0">
                      <a:moveTo>
                        <a:pt x="0" y="28852"/>
                      </a:moveTo>
                      <a:lnTo>
                        <a:pt x="0" y="28852"/>
                      </a:lnTo>
                      <a:cubicBezTo>
                        <a:pt x="0" y="13052"/>
                        <a:pt x="11678" y="0"/>
                        <a:pt x="28509" y="0"/>
                      </a:cubicBezTo>
                      <a:cubicBezTo>
                        <a:pt x="38813" y="0"/>
                        <a:pt x="44996" y="3435"/>
                        <a:pt x="50148" y="8587"/>
                      </a:cubicBezTo>
                      <a:lnTo>
                        <a:pt x="43966" y="15800"/>
                      </a:lnTo>
                      <a:cubicBezTo>
                        <a:pt x="39500" y="11678"/>
                        <a:pt x="34692" y="8931"/>
                        <a:pt x="28509" y="8931"/>
                      </a:cubicBezTo>
                      <a:cubicBezTo>
                        <a:pt x="17861" y="8931"/>
                        <a:pt x="10304" y="17518"/>
                        <a:pt x="10304" y="28509"/>
                      </a:cubicBezTo>
                      <a:lnTo>
                        <a:pt x="10304" y="28509"/>
                      </a:lnTo>
                      <a:cubicBezTo>
                        <a:pt x="10304" y="39500"/>
                        <a:pt x="17861" y="48087"/>
                        <a:pt x="28509" y="48087"/>
                      </a:cubicBezTo>
                      <a:cubicBezTo>
                        <a:pt x="35379" y="48087"/>
                        <a:pt x="39500" y="45340"/>
                        <a:pt x="44309" y="40874"/>
                      </a:cubicBezTo>
                      <a:lnTo>
                        <a:pt x="50492" y="47057"/>
                      </a:lnTo>
                      <a:cubicBezTo>
                        <a:pt x="44653" y="52896"/>
                        <a:pt x="38470" y="57018"/>
                        <a:pt x="28166" y="57018"/>
                      </a:cubicBezTo>
                      <a:cubicBezTo>
                        <a:pt x="12022" y="57361"/>
                        <a:pt x="0" y="44653"/>
                        <a:pt x="0" y="28852"/>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55" name="Google Shape;555;p20"/>
                <p:cNvSpPr/>
                <p:nvPr/>
              </p:nvSpPr>
              <p:spPr>
                <a:xfrm>
                  <a:off x="5933251" y="807812"/>
                  <a:ext cx="57704" cy="55643"/>
                </a:xfrm>
                <a:custGeom>
                  <a:avLst/>
                  <a:gdLst/>
                  <a:ahLst/>
                  <a:cxnLst/>
                  <a:rect l="l" t="t" r="r" b="b"/>
                  <a:pathLst>
                    <a:path w="57704" h="55643" extrusionOk="0">
                      <a:moveTo>
                        <a:pt x="24387" y="0"/>
                      </a:moveTo>
                      <a:lnTo>
                        <a:pt x="33318" y="0"/>
                      </a:lnTo>
                      <a:lnTo>
                        <a:pt x="57705" y="55644"/>
                      </a:lnTo>
                      <a:lnTo>
                        <a:pt x="47400" y="55644"/>
                      </a:lnTo>
                      <a:lnTo>
                        <a:pt x="41905" y="42248"/>
                      </a:lnTo>
                      <a:lnTo>
                        <a:pt x="15800" y="42248"/>
                      </a:lnTo>
                      <a:lnTo>
                        <a:pt x="9961" y="55644"/>
                      </a:lnTo>
                      <a:lnTo>
                        <a:pt x="0" y="55644"/>
                      </a:lnTo>
                      <a:lnTo>
                        <a:pt x="24387" y="0"/>
                      </a:lnTo>
                      <a:close/>
                      <a:moveTo>
                        <a:pt x="38127" y="33661"/>
                      </a:moveTo>
                      <a:lnTo>
                        <a:pt x="28509" y="11678"/>
                      </a:lnTo>
                      <a:lnTo>
                        <a:pt x="18891" y="33661"/>
                      </a:lnTo>
                      <a:lnTo>
                        <a:pt x="38127" y="33661"/>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56" name="Google Shape;556;p20"/>
                <p:cNvSpPr/>
                <p:nvPr/>
              </p:nvSpPr>
              <p:spPr>
                <a:xfrm>
                  <a:off x="6012251" y="808155"/>
                  <a:ext cx="42591" cy="55300"/>
                </a:xfrm>
                <a:custGeom>
                  <a:avLst/>
                  <a:gdLst/>
                  <a:ahLst/>
                  <a:cxnLst/>
                  <a:rect l="l" t="t" r="r" b="b"/>
                  <a:pathLst>
                    <a:path w="42591" h="55300" extrusionOk="0">
                      <a:moveTo>
                        <a:pt x="0" y="0"/>
                      </a:moveTo>
                      <a:lnTo>
                        <a:pt x="21639" y="0"/>
                      </a:lnTo>
                      <a:cubicBezTo>
                        <a:pt x="34692" y="0"/>
                        <a:pt x="42592" y="7213"/>
                        <a:pt x="42592" y="18548"/>
                      </a:cubicBezTo>
                      <a:lnTo>
                        <a:pt x="42592" y="18548"/>
                      </a:lnTo>
                      <a:cubicBezTo>
                        <a:pt x="42592" y="30913"/>
                        <a:pt x="32631" y="37439"/>
                        <a:pt x="20609" y="37439"/>
                      </a:cubicBezTo>
                      <a:lnTo>
                        <a:pt x="9617" y="37439"/>
                      </a:lnTo>
                      <a:lnTo>
                        <a:pt x="9617" y="55300"/>
                      </a:lnTo>
                      <a:lnTo>
                        <a:pt x="0" y="55300"/>
                      </a:lnTo>
                      <a:lnTo>
                        <a:pt x="0" y="0"/>
                      </a:lnTo>
                      <a:lnTo>
                        <a:pt x="0" y="0"/>
                      </a:lnTo>
                      <a:close/>
                      <a:moveTo>
                        <a:pt x="20952" y="28852"/>
                      </a:moveTo>
                      <a:cubicBezTo>
                        <a:pt x="28166" y="28852"/>
                        <a:pt x="32974" y="24731"/>
                        <a:pt x="32974" y="18891"/>
                      </a:cubicBezTo>
                      <a:lnTo>
                        <a:pt x="32974" y="18891"/>
                      </a:lnTo>
                      <a:cubicBezTo>
                        <a:pt x="32974" y="12365"/>
                        <a:pt x="28166" y="8930"/>
                        <a:pt x="20952" y="8930"/>
                      </a:cubicBezTo>
                      <a:lnTo>
                        <a:pt x="9617" y="8930"/>
                      </a:lnTo>
                      <a:lnTo>
                        <a:pt x="9617" y="28852"/>
                      </a:lnTo>
                      <a:lnTo>
                        <a:pt x="20952" y="28852"/>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57" name="Google Shape;557;p20"/>
                <p:cNvSpPr/>
                <p:nvPr/>
              </p:nvSpPr>
              <p:spPr>
                <a:xfrm>
                  <a:off x="6077513" y="808155"/>
                  <a:ext cx="9617" cy="55300"/>
                </a:xfrm>
                <a:custGeom>
                  <a:avLst/>
                  <a:gdLst/>
                  <a:ahLst/>
                  <a:cxnLst/>
                  <a:rect l="l" t="t" r="r" b="b"/>
                  <a:pathLst>
                    <a:path w="9617" h="55300" extrusionOk="0">
                      <a:moveTo>
                        <a:pt x="0" y="0"/>
                      </a:moveTo>
                      <a:lnTo>
                        <a:pt x="9617" y="0"/>
                      </a:lnTo>
                      <a:lnTo>
                        <a:pt x="9617" y="55300"/>
                      </a:lnTo>
                      <a:lnTo>
                        <a:pt x="0" y="5530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58" name="Google Shape;558;p20"/>
                <p:cNvSpPr/>
                <p:nvPr/>
              </p:nvSpPr>
              <p:spPr>
                <a:xfrm>
                  <a:off x="6109800" y="808155"/>
                  <a:ext cx="44995" cy="55300"/>
                </a:xfrm>
                <a:custGeom>
                  <a:avLst/>
                  <a:gdLst/>
                  <a:ahLst/>
                  <a:cxnLst/>
                  <a:rect l="l" t="t" r="r" b="b"/>
                  <a:pathLst>
                    <a:path w="44995" h="55300" extrusionOk="0">
                      <a:moveTo>
                        <a:pt x="17517" y="8930"/>
                      </a:moveTo>
                      <a:lnTo>
                        <a:pt x="0" y="8930"/>
                      </a:lnTo>
                      <a:lnTo>
                        <a:pt x="0" y="0"/>
                      </a:lnTo>
                      <a:lnTo>
                        <a:pt x="44996" y="0"/>
                      </a:lnTo>
                      <a:lnTo>
                        <a:pt x="44996" y="8930"/>
                      </a:lnTo>
                      <a:lnTo>
                        <a:pt x="27479" y="8930"/>
                      </a:lnTo>
                      <a:lnTo>
                        <a:pt x="27479" y="55300"/>
                      </a:lnTo>
                      <a:lnTo>
                        <a:pt x="17517" y="55300"/>
                      </a:lnTo>
                      <a:lnTo>
                        <a:pt x="17517" y="893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59" name="Google Shape;559;p20"/>
                <p:cNvSpPr/>
                <p:nvPr/>
              </p:nvSpPr>
              <p:spPr>
                <a:xfrm>
                  <a:off x="6164757" y="807812"/>
                  <a:ext cx="57704" cy="55643"/>
                </a:xfrm>
                <a:custGeom>
                  <a:avLst/>
                  <a:gdLst/>
                  <a:ahLst/>
                  <a:cxnLst/>
                  <a:rect l="l" t="t" r="r" b="b"/>
                  <a:pathLst>
                    <a:path w="57704" h="55643" extrusionOk="0">
                      <a:moveTo>
                        <a:pt x="24387" y="0"/>
                      </a:moveTo>
                      <a:lnTo>
                        <a:pt x="33318" y="0"/>
                      </a:lnTo>
                      <a:lnTo>
                        <a:pt x="57705" y="55644"/>
                      </a:lnTo>
                      <a:lnTo>
                        <a:pt x="47400" y="55644"/>
                      </a:lnTo>
                      <a:lnTo>
                        <a:pt x="41905" y="42248"/>
                      </a:lnTo>
                      <a:lnTo>
                        <a:pt x="15800" y="42248"/>
                      </a:lnTo>
                      <a:lnTo>
                        <a:pt x="9961" y="55644"/>
                      </a:lnTo>
                      <a:lnTo>
                        <a:pt x="0" y="55644"/>
                      </a:lnTo>
                      <a:lnTo>
                        <a:pt x="24387" y="0"/>
                      </a:lnTo>
                      <a:close/>
                      <a:moveTo>
                        <a:pt x="38470" y="33661"/>
                      </a:moveTo>
                      <a:lnTo>
                        <a:pt x="28852" y="11678"/>
                      </a:lnTo>
                      <a:lnTo>
                        <a:pt x="19235" y="33661"/>
                      </a:lnTo>
                      <a:lnTo>
                        <a:pt x="38470" y="33661"/>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60" name="Google Shape;560;p20"/>
                <p:cNvSpPr/>
                <p:nvPr/>
              </p:nvSpPr>
              <p:spPr>
                <a:xfrm>
                  <a:off x="6243758" y="808155"/>
                  <a:ext cx="38813" cy="55300"/>
                </a:xfrm>
                <a:custGeom>
                  <a:avLst/>
                  <a:gdLst/>
                  <a:ahLst/>
                  <a:cxnLst/>
                  <a:rect l="l" t="t" r="r" b="b"/>
                  <a:pathLst>
                    <a:path w="38813" h="55300" extrusionOk="0">
                      <a:moveTo>
                        <a:pt x="0" y="0"/>
                      </a:moveTo>
                      <a:lnTo>
                        <a:pt x="9617" y="0"/>
                      </a:lnTo>
                      <a:lnTo>
                        <a:pt x="9617" y="46370"/>
                      </a:lnTo>
                      <a:lnTo>
                        <a:pt x="38813" y="46370"/>
                      </a:lnTo>
                      <a:lnTo>
                        <a:pt x="38813" y="55300"/>
                      </a:lnTo>
                      <a:lnTo>
                        <a:pt x="0" y="5530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61" name="Google Shape;561;p20"/>
                <p:cNvSpPr/>
                <p:nvPr/>
              </p:nvSpPr>
              <p:spPr>
                <a:xfrm>
                  <a:off x="6340619" y="808155"/>
                  <a:ext cx="9617" cy="55300"/>
                </a:xfrm>
                <a:custGeom>
                  <a:avLst/>
                  <a:gdLst/>
                  <a:ahLst/>
                  <a:cxnLst/>
                  <a:rect l="l" t="t" r="r" b="b"/>
                  <a:pathLst>
                    <a:path w="9617" h="55300" extrusionOk="0">
                      <a:moveTo>
                        <a:pt x="0" y="0"/>
                      </a:moveTo>
                      <a:lnTo>
                        <a:pt x="9617" y="0"/>
                      </a:lnTo>
                      <a:lnTo>
                        <a:pt x="9617" y="55300"/>
                      </a:lnTo>
                      <a:lnTo>
                        <a:pt x="0" y="5530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62" name="Google Shape;562;p20"/>
                <p:cNvSpPr/>
                <p:nvPr/>
              </p:nvSpPr>
              <p:spPr>
                <a:xfrm>
                  <a:off x="6377028" y="808155"/>
                  <a:ext cx="54269" cy="55643"/>
                </a:xfrm>
                <a:custGeom>
                  <a:avLst/>
                  <a:gdLst/>
                  <a:ahLst/>
                  <a:cxnLst/>
                  <a:rect l="l" t="t" r="r" b="b"/>
                  <a:pathLst>
                    <a:path w="54269" h="55643" extrusionOk="0">
                      <a:moveTo>
                        <a:pt x="0" y="0"/>
                      </a:moveTo>
                      <a:lnTo>
                        <a:pt x="10304" y="0"/>
                      </a:lnTo>
                      <a:lnTo>
                        <a:pt x="27135" y="26104"/>
                      </a:lnTo>
                      <a:lnTo>
                        <a:pt x="43966" y="0"/>
                      </a:lnTo>
                      <a:lnTo>
                        <a:pt x="54270" y="0"/>
                      </a:lnTo>
                      <a:lnTo>
                        <a:pt x="54270" y="55300"/>
                      </a:lnTo>
                      <a:lnTo>
                        <a:pt x="44653" y="55300"/>
                      </a:lnTo>
                      <a:lnTo>
                        <a:pt x="44653" y="15800"/>
                      </a:lnTo>
                      <a:lnTo>
                        <a:pt x="27135" y="41905"/>
                      </a:lnTo>
                      <a:lnTo>
                        <a:pt x="26791" y="41905"/>
                      </a:lnTo>
                      <a:lnTo>
                        <a:pt x="9617" y="16144"/>
                      </a:lnTo>
                      <a:lnTo>
                        <a:pt x="9617" y="55644"/>
                      </a:lnTo>
                      <a:lnTo>
                        <a:pt x="0" y="55644"/>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63" name="Google Shape;563;p20"/>
                <p:cNvSpPr/>
                <p:nvPr/>
              </p:nvSpPr>
              <p:spPr>
                <a:xfrm>
                  <a:off x="6457403" y="808155"/>
                  <a:ext cx="42591" cy="55300"/>
                </a:xfrm>
                <a:custGeom>
                  <a:avLst/>
                  <a:gdLst/>
                  <a:ahLst/>
                  <a:cxnLst/>
                  <a:rect l="l" t="t" r="r" b="b"/>
                  <a:pathLst>
                    <a:path w="42591" h="55300" extrusionOk="0">
                      <a:moveTo>
                        <a:pt x="0" y="0"/>
                      </a:moveTo>
                      <a:lnTo>
                        <a:pt x="21639" y="0"/>
                      </a:lnTo>
                      <a:cubicBezTo>
                        <a:pt x="34692" y="0"/>
                        <a:pt x="42592" y="7213"/>
                        <a:pt x="42592" y="18548"/>
                      </a:cubicBezTo>
                      <a:lnTo>
                        <a:pt x="42592" y="18548"/>
                      </a:lnTo>
                      <a:cubicBezTo>
                        <a:pt x="42592" y="30913"/>
                        <a:pt x="32631" y="37439"/>
                        <a:pt x="20609" y="37439"/>
                      </a:cubicBezTo>
                      <a:lnTo>
                        <a:pt x="9617" y="37439"/>
                      </a:lnTo>
                      <a:lnTo>
                        <a:pt x="9617" y="55300"/>
                      </a:lnTo>
                      <a:lnTo>
                        <a:pt x="0" y="55300"/>
                      </a:lnTo>
                      <a:lnTo>
                        <a:pt x="0" y="0"/>
                      </a:lnTo>
                      <a:lnTo>
                        <a:pt x="0" y="0"/>
                      </a:lnTo>
                      <a:close/>
                      <a:moveTo>
                        <a:pt x="20952" y="28852"/>
                      </a:moveTo>
                      <a:cubicBezTo>
                        <a:pt x="28165" y="28852"/>
                        <a:pt x="32974" y="24731"/>
                        <a:pt x="32974" y="18891"/>
                      </a:cubicBezTo>
                      <a:lnTo>
                        <a:pt x="32974" y="18891"/>
                      </a:lnTo>
                      <a:cubicBezTo>
                        <a:pt x="32974" y="12365"/>
                        <a:pt x="28165" y="8930"/>
                        <a:pt x="20952" y="8930"/>
                      </a:cubicBezTo>
                      <a:lnTo>
                        <a:pt x="9617" y="8930"/>
                      </a:lnTo>
                      <a:lnTo>
                        <a:pt x="9617" y="28852"/>
                      </a:lnTo>
                      <a:lnTo>
                        <a:pt x="20952" y="28852"/>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64" name="Google Shape;564;p20"/>
                <p:cNvSpPr/>
                <p:nvPr/>
              </p:nvSpPr>
              <p:spPr>
                <a:xfrm>
                  <a:off x="6511673" y="807812"/>
                  <a:ext cx="57704" cy="55643"/>
                </a:xfrm>
                <a:custGeom>
                  <a:avLst/>
                  <a:gdLst/>
                  <a:ahLst/>
                  <a:cxnLst/>
                  <a:rect l="l" t="t" r="r" b="b"/>
                  <a:pathLst>
                    <a:path w="57704" h="55643" extrusionOk="0">
                      <a:moveTo>
                        <a:pt x="24387" y="0"/>
                      </a:moveTo>
                      <a:lnTo>
                        <a:pt x="33318" y="0"/>
                      </a:lnTo>
                      <a:lnTo>
                        <a:pt x="57705" y="55644"/>
                      </a:lnTo>
                      <a:lnTo>
                        <a:pt x="47400" y="55644"/>
                      </a:lnTo>
                      <a:lnTo>
                        <a:pt x="41905" y="42248"/>
                      </a:lnTo>
                      <a:lnTo>
                        <a:pt x="15800" y="42248"/>
                      </a:lnTo>
                      <a:lnTo>
                        <a:pt x="9961" y="55644"/>
                      </a:lnTo>
                      <a:lnTo>
                        <a:pt x="0" y="55644"/>
                      </a:lnTo>
                      <a:lnTo>
                        <a:pt x="24387" y="0"/>
                      </a:lnTo>
                      <a:close/>
                      <a:moveTo>
                        <a:pt x="38470" y="33661"/>
                      </a:moveTo>
                      <a:lnTo>
                        <a:pt x="28852" y="11678"/>
                      </a:lnTo>
                      <a:lnTo>
                        <a:pt x="19235" y="33661"/>
                      </a:lnTo>
                      <a:lnTo>
                        <a:pt x="38470" y="33661"/>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65" name="Google Shape;565;p20"/>
                <p:cNvSpPr/>
                <p:nvPr/>
              </p:nvSpPr>
              <p:spPr>
                <a:xfrm>
                  <a:off x="6584835" y="807125"/>
                  <a:ext cx="50491" cy="57024"/>
                </a:xfrm>
                <a:custGeom>
                  <a:avLst/>
                  <a:gdLst/>
                  <a:ahLst/>
                  <a:cxnLst/>
                  <a:rect l="l" t="t" r="r" b="b"/>
                  <a:pathLst>
                    <a:path w="50491" h="57024" extrusionOk="0">
                      <a:moveTo>
                        <a:pt x="0" y="28852"/>
                      </a:moveTo>
                      <a:lnTo>
                        <a:pt x="0" y="28852"/>
                      </a:lnTo>
                      <a:cubicBezTo>
                        <a:pt x="0" y="13052"/>
                        <a:pt x="11678" y="0"/>
                        <a:pt x="28509" y="0"/>
                      </a:cubicBezTo>
                      <a:cubicBezTo>
                        <a:pt x="38813" y="0"/>
                        <a:pt x="44996" y="3435"/>
                        <a:pt x="50148" y="8587"/>
                      </a:cubicBezTo>
                      <a:lnTo>
                        <a:pt x="43966" y="15800"/>
                      </a:lnTo>
                      <a:cubicBezTo>
                        <a:pt x="39500" y="11678"/>
                        <a:pt x="34692" y="8931"/>
                        <a:pt x="28509" y="8931"/>
                      </a:cubicBezTo>
                      <a:cubicBezTo>
                        <a:pt x="17861" y="8931"/>
                        <a:pt x="10304" y="17518"/>
                        <a:pt x="10304" y="28509"/>
                      </a:cubicBezTo>
                      <a:lnTo>
                        <a:pt x="10304" y="28509"/>
                      </a:lnTo>
                      <a:cubicBezTo>
                        <a:pt x="10304" y="39500"/>
                        <a:pt x="17861" y="48087"/>
                        <a:pt x="28509" y="48087"/>
                      </a:cubicBezTo>
                      <a:cubicBezTo>
                        <a:pt x="35379" y="48087"/>
                        <a:pt x="39500" y="45340"/>
                        <a:pt x="44309" y="40874"/>
                      </a:cubicBezTo>
                      <a:lnTo>
                        <a:pt x="50492" y="47057"/>
                      </a:lnTo>
                      <a:cubicBezTo>
                        <a:pt x="44653" y="52896"/>
                        <a:pt x="38470" y="57018"/>
                        <a:pt x="28166" y="57018"/>
                      </a:cubicBezTo>
                      <a:cubicBezTo>
                        <a:pt x="12022" y="57361"/>
                        <a:pt x="0" y="44653"/>
                        <a:pt x="0" y="28852"/>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66" name="Google Shape;566;p20"/>
                <p:cNvSpPr/>
                <p:nvPr/>
              </p:nvSpPr>
              <p:spPr>
                <a:xfrm>
                  <a:off x="6653531" y="808155"/>
                  <a:ext cx="44995" cy="55300"/>
                </a:xfrm>
                <a:custGeom>
                  <a:avLst/>
                  <a:gdLst/>
                  <a:ahLst/>
                  <a:cxnLst/>
                  <a:rect l="l" t="t" r="r" b="b"/>
                  <a:pathLst>
                    <a:path w="44995" h="55300" extrusionOk="0">
                      <a:moveTo>
                        <a:pt x="17517" y="8930"/>
                      </a:moveTo>
                      <a:lnTo>
                        <a:pt x="0" y="8930"/>
                      </a:lnTo>
                      <a:lnTo>
                        <a:pt x="0" y="0"/>
                      </a:lnTo>
                      <a:lnTo>
                        <a:pt x="44996" y="0"/>
                      </a:lnTo>
                      <a:lnTo>
                        <a:pt x="44996" y="8930"/>
                      </a:lnTo>
                      <a:lnTo>
                        <a:pt x="27479" y="8930"/>
                      </a:lnTo>
                      <a:lnTo>
                        <a:pt x="27479" y="55300"/>
                      </a:lnTo>
                      <a:lnTo>
                        <a:pt x="17517" y="55300"/>
                      </a:lnTo>
                      <a:lnTo>
                        <a:pt x="17517" y="893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67" name="Google Shape;567;p20"/>
                <p:cNvSpPr/>
                <p:nvPr/>
              </p:nvSpPr>
              <p:spPr>
                <a:xfrm>
                  <a:off x="6125944" y="895056"/>
                  <a:ext cx="26104" cy="33661"/>
                </a:xfrm>
                <a:custGeom>
                  <a:avLst/>
                  <a:gdLst/>
                  <a:ahLst/>
                  <a:cxnLst/>
                  <a:rect l="l" t="t" r="r" b="b"/>
                  <a:pathLst>
                    <a:path w="26104" h="33661" extrusionOk="0">
                      <a:moveTo>
                        <a:pt x="0" y="0"/>
                      </a:moveTo>
                      <a:lnTo>
                        <a:pt x="13396" y="0"/>
                      </a:lnTo>
                      <a:cubicBezTo>
                        <a:pt x="21296" y="0"/>
                        <a:pt x="26104" y="4465"/>
                        <a:pt x="26104" y="11335"/>
                      </a:cubicBezTo>
                      <a:lnTo>
                        <a:pt x="26104" y="11335"/>
                      </a:lnTo>
                      <a:cubicBezTo>
                        <a:pt x="26104" y="18891"/>
                        <a:pt x="19922" y="22670"/>
                        <a:pt x="12709" y="22670"/>
                      </a:cubicBezTo>
                      <a:lnTo>
                        <a:pt x="6183" y="22670"/>
                      </a:lnTo>
                      <a:lnTo>
                        <a:pt x="6183" y="33661"/>
                      </a:lnTo>
                      <a:lnTo>
                        <a:pt x="343" y="33661"/>
                      </a:lnTo>
                      <a:lnTo>
                        <a:pt x="0" y="0"/>
                      </a:lnTo>
                      <a:lnTo>
                        <a:pt x="0" y="0"/>
                      </a:lnTo>
                      <a:close/>
                      <a:moveTo>
                        <a:pt x="13052" y="17518"/>
                      </a:moveTo>
                      <a:cubicBezTo>
                        <a:pt x="17517" y="17518"/>
                        <a:pt x="20265" y="15113"/>
                        <a:pt x="20265" y="11335"/>
                      </a:cubicBezTo>
                      <a:lnTo>
                        <a:pt x="20265" y="11335"/>
                      </a:lnTo>
                      <a:cubicBezTo>
                        <a:pt x="20265" y="7557"/>
                        <a:pt x="17517" y="5152"/>
                        <a:pt x="13052" y="5152"/>
                      </a:cubicBezTo>
                      <a:lnTo>
                        <a:pt x="6183" y="5152"/>
                      </a:lnTo>
                      <a:lnTo>
                        <a:pt x="6183" y="17174"/>
                      </a:lnTo>
                      <a:lnTo>
                        <a:pt x="13052" y="17518"/>
                      </a:lnTo>
                      <a:lnTo>
                        <a:pt x="13052" y="17518"/>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68" name="Google Shape;568;p20"/>
                <p:cNvSpPr/>
                <p:nvPr/>
              </p:nvSpPr>
              <p:spPr>
                <a:xfrm>
                  <a:off x="6159261" y="894712"/>
                  <a:ext cx="35035" cy="34004"/>
                </a:xfrm>
                <a:custGeom>
                  <a:avLst/>
                  <a:gdLst/>
                  <a:ahLst/>
                  <a:cxnLst/>
                  <a:rect l="l" t="t" r="r" b="b"/>
                  <a:pathLst>
                    <a:path w="35035" h="34004" extrusionOk="0">
                      <a:moveTo>
                        <a:pt x="14770" y="0"/>
                      </a:moveTo>
                      <a:lnTo>
                        <a:pt x="20265" y="0"/>
                      </a:lnTo>
                      <a:lnTo>
                        <a:pt x="35035" y="34005"/>
                      </a:lnTo>
                      <a:lnTo>
                        <a:pt x="28853" y="34005"/>
                      </a:lnTo>
                      <a:lnTo>
                        <a:pt x="25418" y="25761"/>
                      </a:lnTo>
                      <a:lnTo>
                        <a:pt x="9618" y="25761"/>
                      </a:lnTo>
                      <a:lnTo>
                        <a:pt x="6183" y="34005"/>
                      </a:lnTo>
                      <a:lnTo>
                        <a:pt x="0" y="34005"/>
                      </a:lnTo>
                      <a:lnTo>
                        <a:pt x="14770" y="0"/>
                      </a:lnTo>
                      <a:close/>
                      <a:moveTo>
                        <a:pt x="23357" y="20609"/>
                      </a:moveTo>
                      <a:lnTo>
                        <a:pt x="17518" y="7213"/>
                      </a:lnTo>
                      <a:lnTo>
                        <a:pt x="11678" y="20609"/>
                      </a:lnTo>
                      <a:lnTo>
                        <a:pt x="23357" y="20609"/>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69" name="Google Shape;569;p20"/>
                <p:cNvSpPr/>
                <p:nvPr/>
              </p:nvSpPr>
              <p:spPr>
                <a:xfrm>
                  <a:off x="6207349" y="895056"/>
                  <a:ext cx="28509" cy="33661"/>
                </a:xfrm>
                <a:custGeom>
                  <a:avLst/>
                  <a:gdLst/>
                  <a:ahLst/>
                  <a:cxnLst/>
                  <a:rect l="l" t="t" r="r" b="b"/>
                  <a:pathLst>
                    <a:path w="28509" h="33661" extrusionOk="0">
                      <a:moveTo>
                        <a:pt x="0" y="0"/>
                      </a:moveTo>
                      <a:lnTo>
                        <a:pt x="15113" y="0"/>
                      </a:lnTo>
                      <a:cubicBezTo>
                        <a:pt x="19235" y="0"/>
                        <a:pt x="22670" y="1374"/>
                        <a:pt x="24731" y="3435"/>
                      </a:cubicBezTo>
                      <a:cubicBezTo>
                        <a:pt x="26448" y="5152"/>
                        <a:pt x="27479" y="7900"/>
                        <a:pt x="27479" y="10648"/>
                      </a:cubicBezTo>
                      <a:lnTo>
                        <a:pt x="27479" y="10648"/>
                      </a:lnTo>
                      <a:cubicBezTo>
                        <a:pt x="27479" y="16144"/>
                        <a:pt x="24044" y="19578"/>
                        <a:pt x="19578" y="20952"/>
                      </a:cubicBezTo>
                      <a:lnTo>
                        <a:pt x="28509" y="33661"/>
                      </a:lnTo>
                      <a:lnTo>
                        <a:pt x="21639" y="33661"/>
                      </a:lnTo>
                      <a:lnTo>
                        <a:pt x="13396" y="21983"/>
                      </a:lnTo>
                      <a:lnTo>
                        <a:pt x="5839" y="21983"/>
                      </a:lnTo>
                      <a:lnTo>
                        <a:pt x="5839" y="33661"/>
                      </a:lnTo>
                      <a:lnTo>
                        <a:pt x="0" y="33661"/>
                      </a:lnTo>
                      <a:lnTo>
                        <a:pt x="0" y="0"/>
                      </a:lnTo>
                      <a:lnTo>
                        <a:pt x="0" y="0"/>
                      </a:lnTo>
                      <a:close/>
                      <a:moveTo>
                        <a:pt x="14426" y="16487"/>
                      </a:moveTo>
                      <a:cubicBezTo>
                        <a:pt x="18548" y="16487"/>
                        <a:pt x="21296" y="14426"/>
                        <a:pt x="21296" y="10991"/>
                      </a:cubicBezTo>
                      <a:lnTo>
                        <a:pt x="21296" y="10991"/>
                      </a:lnTo>
                      <a:cubicBezTo>
                        <a:pt x="21296" y="7213"/>
                        <a:pt x="18548" y="5496"/>
                        <a:pt x="14426" y="5496"/>
                      </a:cubicBezTo>
                      <a:lnTo>
                        <a:pt x="5839" y="5496"/>
                      </a:lnTo>
                      <a:lnTo>
                        <a:pt x="5839" y="16831"/>
                      </a:lnTo>
                      <a:lnTo>
                        <a:pt x="14426" y="16487"/>
                      </a:lnTo>
                      <a:lnTo>
                        <a:pt x="14426" y="16487"/>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70" name="Google Shape;570;p20"/>
                <p:cNvSpPr/>
                <p:nvPr/>
              </p:nvSpPr>
              <p:spPr>
                <a:xfrm>
                  <a:off x="6246849" y="895056"/>
                  <a:ext cx="27478" cy="33661"/>
                </a:xfrm>
                <a:custGeom>
                  <a:avLst/>
                  <a:gdLst/>
                  <a:ahLst/>
                  <a:cxnLst/>
                  <a:rect l="l" t="t" r="r" b="b"/>
                  <a:pathLst>
                    <a:path w="27478" h="33661" extrusionOk="0">
                      <a:moveTo>
                        <a:pt x="10648" y="5496"/>
                      </a:moveTo>
                      <a:lnTo>
                        <a:pt x="0" y="5496"/>
                      </a:lnTo>
                      <a:lnTo>
                        <a:pt x="0" y="0"/>
                      </a:lnTo>
                      <a:lnTo>
                        <a:pt x="27479" y="0"/>
                      </a:lnTo>
                      <a:lnTo>
                        <a:pt x="27479" y="5496"/>
                      </a:lnTo>
                      <a:lnTo>
                        <a:pt x="16831" y="5496"/>
                      </a:lnTo>
                      <a:lnTo>
                        <a:pt x="16831" y="33661"/>
                      </a:lnTo>
                      <a:lnTo>
                        <a:pt x="10991" y="33661"/>
                      </a:lnTo>
                      <a:lnTo>
                        <a:pt x="10991" y="5496"/>
                      </a:lnTo>
                      <a:lnTo>
                        <a:pt x="10648" y="5496"/>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71" name="Google Shape;571;p20"/>
                <p:cNvSpPr/>
                <p:nvPr/>
              </p:nvSpPr>
              <p:spPr>
                <a:xfrm>
                  <a:off x="6287380" y="895056"/>
                  <a:ext cx="29539" cy="33661"/>
                </a:xfrm>
                <a:custGeom>
                  <a:avLst/>
                  <a:gdLst/>
                  <a:ahLst/>
                  <a:cxnLst/>
                  <a:rect l="l" t="t" r="r" b="b"/>
                  <a:pathLst>
                    <a:path w="29539" h="33661" extrusionOk="0">
                      <a:moveTo>
                        <a:pt x="0" y="0"/>
                      </a:moveTo>
                      <a:lnTo>
                        <a:pt x="5496" y="0"/>
                      </a:lnTo>
                      <a:lnTo>
                        <a:pt x="23700" y="23357"/>
                      </a:lnTo>
                      <a:lnTo>
                        <a:pt x="23700" y="0"/>
                      </a:lnTo>
                      <a:lnTo>
                        <a:pt x="29539" y="0"/>
                      </a:lnTo>
                      <a:lnTo>
                        <a:pt x="29539" y="33661"/>
                      </a:lnTo>
                      <a:lnTo>
                        <a:pt x="24730" y="33661"/>
                      </a:lnTo>
                      <a:lnTo>
                        <a:pt x="6183" y="9617"/>
                      </a:lnTo>
                      <a:lnTo>
                        <a:pt x="6183" y="33661"/>
                      </a:lnTo>
                      <a:lnTo>
                        <a:pt x="343" y="33661"/>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72" name="Google Shape;572;p20"/>
                <p:cNvSpPr/>
                <p:nvPr/>
              </p:nvSpPr>
              <p:spPr>
                <a:xfrm>
                  <a:off x="6332719" y="895056"/>
                  <a:ext cx="25417" cy="32974"/>
                </a:xfrm>
                <a:custGeom>
                  <a:avLst/>
                  <a:gdLst/>
                  <a:ahLst/>
                  <a:cxnLst/>
                  <a:rect l="l" t="t" r="r" b="b"/>
                  <a:pathLst>
                    <a:path w="25417" h="32974" extrusionOk="0">
                      <a:moveTo>
                        <a:pt x="0" y="0"/>
                      </a:moveTo>
                      <a:lnTo>
                        <a:pt x="25074" y="0"/>
                      </a:lnTo>
                      <a:lnTo>
                        <a:pt x="25074" y="5152"/>
                      </a:lnTo>
                      <a:lnTo>
                        <a:pt x="6183" y="5152"/>
                      </a:lnTo>
                      <a:lnTo>
                        <a:pt x="6183" y="13739"/>
                      </a:lnTo>
                      <a:lnTo>
                        <a:pt x="23013" y="13739"/>
                      </a:lnTo>
                      <a:lnTo>
                        <a:pt x="23013" y="18891"/>
                      </a:lnTo>
                      <a:lnTo>
                        <a:pt x="6183" y="18891"/>
                      </a:lnTo>
                      <a:lnTo>
                        <a:pt x="6183" y="27822"/>
                      </a:lnTo>
                      <a:lnTo>
                        <a:pt x="25418" y="27822"/>
                      </a:lnTo>
                      <a:lnTo>
                        <a:pt x="25418" y="32974"/>
                      </a:lnTo>
                      <a:lnTo>
                        <a:pt x="344" y="32974"/>
                      </a:lnTo>
                      <a:lnTo>
                        <a:pt x="0" y="0"/>
                      </a:lnTo>
                      <a:lnTo>
                        <a:pt x="0" y="0"/>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73" name="Google Shape;573;p20"/>
                <p:cNvSpPr/>
                <p:nvPr/>
              </p:nvSpPr>
              <p:spPr>
                <a:xfrm>
                  <a:off x="6372220" y="895056"/>
                  <a:ext cx="28509" cy="33661"/>
                </a:xfrm>
                <a:custGeom>
                  <a:avLst/>
                  <a:gdLst/>
                  <a:ahLst/>
                  <a:cxnLst/>
                  <a:rect l="l" t="t" r="r" b="b"/>
                  <a:pathLst>
                    <a:path w="28509" h="33661" extrusionOk="0">
                      <a:moveTo>
                        <a:pt x="0" y="0"/>
                      </a:moveTo>
                      <a:lnTo>
                        <a:pt x="15113" y="0"/>
                      </a:lnTo>
                      <a:cubicBezTo>
                        <a:pt x="19235" y="0"/>
                        <a:pt x="22670" y="1374"/>
                        <a:pt x="24731" y="3435"/>
                      </a:cubicBezTo>
                      <a:cubicBezTo>
                        <a:pt x="26448" y="5152"/>
                        <a:pt x="27479" y="7900"/>
                        <a:pt x="27479" y="10648"/>
                      </a:cubicBezTo>
                      <a:lnTo>
                        <a:pt x="27479" y="10648"/>
                      </a:lnTo>
                      <a:cubicBezTo>
                        <a:pt x="27479" y="16144"/>
                        <a:pt x="24044" y="19578"/>
                        <a:pt x="19578" y="20952"/>
                      </a:cubicBezTo>
                      <a:lnTo>
                        <a:pt x="28509" y="33661"/>
                      </a:lnTo>
                      <a:lnTo>
                        <a:pt x="21639" y="33661"/>
                      </a:lnTo>
                      <a:lnTo>
                        <a:pt x="13396" y="21983"/>
                      </a:lnTo>
                      <a:lnTo>
                        <a:pt x="5839" y="21983"/>
                      </a:lnTo>
                      <a:lnTo>
                        <a:pt x="5839" y="33661"/>
                      </a:lnTo>
                      <a:lnTo>
                        <a:pt x="0" y="33661"/>
                      </a:lnTo>
                      <a:lnTo>
                        <a:pt x="0" y="0"/>
                      </a:lnTo>
                      <a:lnTo>
                        <a:pt x="0" y="0"/>
                      </a:lnTo>
                      <a:close/>
                      <a:moveTo>
                        <a:pt x="14426" y="16487"/>
                      </a:moveTo>
                      <a:cubicBezTo>
                        <a:pt x="18548" y="16487"/>
                        <a:pt x="21296" y="14426"/>
                        <a:pt x="21296" y="10991"/>
                      </a:cubicBezTo>
                      <a:lnTo>
                        <a:pt x="21296" y="10991"/>
                      </a:lnTo>
                      <a:cubicBezTo>
                        <a:pt x="21296" y="7213"/>
                        <a:pt x="18548" y="5496"/>
                        <a:pt x="14426" y="5496"/>
                      </a:cubicBezTo>
                      <a:lnTo>
                        <a:pt x="5839" y="5496"/>
                      </a:lnTo>
                      <a:lnTo>
                        <a:pt x="5839" y="16831"/>
                      </a:lnTo>
                      <a:lnTo>
                        <a:pt x="14426" y="16487"/>
                      </a:lnTo>
                      <a:lnTo>
                        <a:pt x="14426" y="16487"/>
                      </a:ln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74" name="Google Shape;574;p20"/>
                <p:cNvSpPr/>
                <p:nvPr/>
              </p:nvSpPr>
              <p:spPr>
                <a:xfrm>
                  <a:off x="6411720" y="895399"/>
                  <a:ext cx="25417" cy="34348"/>
                </a:xfrm>
                <a:custGeom>
                  <a:avLst/>
                  <a:gdLst/>
                  <a:ahLst/>
                  <a:cxnLst/>
                  <a:rect l="l" t="t" r="r" b="b"/>
                  <a:pathLst>
                    <a:path w="25417" h="34348" extrusionOk="0">
                      <a:moveTo>
                        <a:pt x="0" y="28509"/>
                      </a:moveTo>
                      <a:lnTo>
                        <a:pt x="3435" y="24387"/>
                      </a:lnTo>
                      <a:cubicBezTo>
                        <a:pt x="6526" y="27135"/>
                        <a:pt x="9961" y="28852"/>
                        <a:pt x="14083" y="28852"/>
                      </a:cubicBezTo>
                      <a:cubicBezTo>
                        <a:pt x="17861" y="28852"/>
                        <a:pt x="19922" y="27135"/>
                        <a:pt x="19922" y="24731"/>
                      </a:cubicBezTo>
                      <a:lnTo>
                        <a:pt x="19922" y="24731"/>
                      </a:lnTo>
                      <a:cubicBezTo>
                        <a:pt x="19922" y="22326"/>
                        <a:pt x="18548" y="20952"/>
                        <a:pt x="12365" y="19578"/>
                      </a:cubicBezTo>
                      <a:cubicBezTo>
                        <a:pt x="5152" y="17861"/>
                        <a:pt x="1031" y="15800"/>
                        <a:pt x="1031" y="9617"/>
                      </a:cubicBezTo>
                      <a:lnTo>
                        <a:pt x="1031" y="9617"/>
                      </a:lnTo>
                      <a:cubicBezTo>
                        <a:pt x="1031" y="3778"/>
                        <a:pt x="5839" y="0"/>
                        <a:pt x="12365" y="0"/>
                      </a:cubicBezTo>
                      <a:cubicBezTo>
                        <a:pt x="17174" y="0"/>
                        <a:pt x="21296" y="1374"/>
                        <a:pt x="24731" y="4122"/>
                      </a:cubicBezTo>
                      <a:lnTo>
                        <a:pt x="21639" y="8587"/>
                      </a:lnTo>
                      <a:cubicBezTo>
                        <a:pt x="18548" y="6183"/>
                        <a:pt x="15457" y="5152"/>
                        <a:pt x="12365" y="5152"/>
                      </a:cubicBezTo>
                      <a:cubicBezTo>
                        <a:pt x="8931" y="5152"/>
                        <a:pt x="6870" y="6870"/>
                        <a:pt x="6870" y="9274"/>
                      </a:cubicBezTo>
                      <a:lnTo>
                        <a:pt x="6870" y="9274"/>
                      </a:lnTo>
                      <a:cubicBezTo>
                        <a:pt x="6870" y="12022"/>
                        <a:pt x="8244" y="13052"/>
                        <a:pt x="14770" y="14426"/>
                      </a:cubicBezTo>
                      <a:cubicBezTo>
                        <a:pt x="21983" y="16144"/>
                        <a:pt x="25418" y="18548"/>
                        <a:pt x="25418" y="24387"/>
                      </a:cubicBezTo>
                      <a:lnTo>
                        <a:pt x="25418" y="24387"/>
                      </a:lnTo>
                      <a:cubicBezTo>
                        <a:pt x="25418" y="30570"/>
                        <a:pt x="20609" y="34348"/>
                        <a:pt x="13396" y="34348"/>
                      </a:cubicBezTo>
                      <a:cubicBezTo>
                        <a:pt x="8931" y="33661"/>
                        <a:pt x="4122" y="31944"/>
                        <a:pt x="0" y="28509"/>
                      </a:cubicBezTo>
                      <a:close/>
                    </a:path>
                  </a:pathLst>
                </a:custGeom>
                <a:solidFill>
                  <a:schemeClr val="dk2"/>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grpSp>
      <p:pic>
        <p:nvPicPr>
          <p:cNvPr id="575" name="Google Shape;575;p20"/>
          <p:cNvPicPr preferRelativeResize="0"/>
          <p:nvPr/>
        </p:nvPicPr>
        <p:blipFill rotWithShape="1">
          <a:blip r:embed="rId2">
            <a:alphaModFix/>
          </a:blip>
          <a:srcRect/>
          <a:stretch/>
        </p:blipFill>
        <p:spPr>
          <a:xfrm>
            <a:off x="370709" y="417993"/>
            <a:ext cx="1552008" cy="74273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hoto 3">
  <p:cSld name="Photo 3">
    <p:spTree>
      <p:nvGrpSpPr>
        <p:cNvPr id="1" name="Shape 576"/>
        <p:cNvGrpSpPr/>
        <p:nvPr/>
      </p:nvGrpSpPr>
      <p:grpSpPr>
        <a:xfrm>
          <a:off x="0" y="0"/>
          <a:ext cx="0" cy="0"/>
          <a:chOff x="0" y="0"/>
          <a:chExt cx="0" cy="0"/>
        </a:xfrm>
      </p:grpSpPr>
      <p:sp>
        <p:nvSpPr>
          <p:cNvPr id="577" name="Google Shape;577;p21"/>
          <p:cNvSpPr/>
          <p:nvPr/>
        </p:nvSpPr>
        <p:spPr>
          <a:xfrm>
            <a:off x="289" y="1166494"/>
            <a:ext cx="8229022" cy="4319906"/>
          </a:xfrm>
          <a:custGeom>
            <a:avLst/>
            <a:gdLst/>
            <a:ahLst/>
            <a:cxnLst/>
            <a:rect l="l" t="t" r="r" b="b"/>
            <a:pathLst>
              <a:path w="20104100" h="3204210" extrusionOk="0">
                <a:moveTo>
                  <a:pt x="20104099" y="0"/>
                </a:moveTo>
                <a:lnTo>
                  <a:pt x="0" y="0"/>
                </a:lnTo>
                <a:lnTo>
                  <a:pt x="0" y="3204090"/>
                </a:lnTo>
                <a:lnTo>
                  <a:pt x="20104099" y="3204090"/>
                </a:lnTo>
                <a:lnTo>
                  <a:pt x="20104099" y="0"/>
                </a:lnTo>
                <a:close/>
              </a:path>
            </a:pathLst>
          </a:custGeom>
          <a:solidFill>
            <a:srgbClr val="000000"/>
          </a:solid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Clr>
                <a:srgbClr val="8A8A8A"/>
              </a:buClr>
              <a:buSzPts val="637"/>
              <a:buFont typeface="Arial"/>
              <a:buNone/>
            </a:pPr>
            <a:endParaRPr sz="430" b="0" i="0" u="none" strike="noStrike" cap="none" dirty="0">
              <a:solidFill>
                <a:srgbClr val="8A8A8A"/>
              </a:solidFill>
              <a:latin typeface="Quattrocento Sans"/>
              <a:ea typeface="Quattrocento Sans"/>
              <a:cs typeface="Quattrocento Sans"/>
              <a:sym typeface="Quattrocento Sans"/>
            </a:endParaRPr>
          </a:p>
        </p:txBody>
      </p:sp>
      <p:pic>
        <p:nvPicPr>
          <p:cNvPr id="578" name="Google Shape;578;p21"/>
          <p:cNvPicPr preferRelativeResize="0"/>
          <p:nvPr/>
        </p:nvPicPr>
        <p:blipFill rotWithShape="1">
          <a:blip r:embed="rId2">
            <a:alphaModFix/>
          </a:blip>
          <a:srcRect/>
          <a:stretch/>
        </p:blipFill>
        <p:spPr>
          <a:xfrm>
            <a:off x="370709" y="417993"/>
            <a:ext cx="1552008" cy="742730"/>
          </a:xfrm>
          <a:prstGeom prst="rect">
            <a:avLst/>
          </a:prstGeom>
          <a:noFill/>
          <a:ln>
            <a:noFill/>
          </a:ln>
        </p:spPr>
      </p:pic>
      <p:grpSp>
        <p:nvGrpSpPr>
          <p:cNvPr id="579" name="Google Shape;579;p21"/>
          <p:cNvGrpSpPr/>
          <p:nvPr/>
        </p:nvGrpSpPr>
        <p:grpSpPr>
          <a:xfrm>
            <a:off x="5278717" y="516537"/>
            <a:ext cx="2590226" cy="475194"/>
            <a:chOff x="5865241" y="484252"/>
            <a:chExt cx="2878029" cy="445495"/>
          </a:xfrm>
        </p:grpSpPr>
        <p:grpSp>
          <p:nvGrpSpPr>
            <p:cNvPr id="580" name="Google Shape;580;p21"/>
            <p:cNvGrpSpPr/>
            <p:nvPr/>
          </p:nvGrpSpPr>
          <p:grpSpPr>
            <a:xfrm>
              <a:off x="6823211" y="484252"/>
              <a:ext cx="680435" cy="436908"/>
              <a:chOff x="6823211" y="484252"/>
              <a:chExt cx="680435" cy="436908"/>
            </a:xfrm>
          </p:grpSpPr>
          <p:sp>
            <p:nvSpPr>
              <p:cNvPr id="581" name="Google Shape;581;p21"/>
              <p:cNvSpPr/>
              <p:nvPr/>
            </p:nvSpPr>
            <p:spPr>
              <a:xfrm>
                <a:off x="6998386" y="484252"/>
                <a:ext cx="329398" cy="312567"/>
              </a:xfrm>
              <a:custGeom>
                <a:avLst/>
                <a:gdLst/>
                <a:ahLst/>
                <a:cxnLst/>
                <a:rect l="l" t="t" r="r" b="b"/>
                <a:pathLst>
                  <a:path w="329398" h="312567" extrusionOk="0">
                    <a:moveTo>
                      <a:pt x="288181" y="305355"/>
                    </a:moveTo>
                    <a:lnTo>
                      <a:pt x="267915" y="227728"/>
                    </a:lnTo>
                    <a:cubicBezTo>
                      <a:pt x="275128" y="222576"/>
                      <a:pt x="282341" y="217424"/>
                      <a:pt x="288868" y="211241"/>
                    </a:cubicBezTo>
                    <a:lnTo>
                      <a:pt x="284059" y="206089"/>
                    </a:lnTo>
                    <a:lnTo>
                      <a:pt x="278563" y="210897"/>
                    </a:lnTo>
                    <a:lnTo>
                      <a:pt x="236315" y="93083"/>
                    </a:lnTo>
                    <a:lnTo>
                      <a:pt x="221889" y="96518"/>
                    </a:lnTo>
                    <a:lnTo>
                      <a:pt x="222919" y="22670"/>
                    </a:lnTo>
                    <a:lnTo>
                      <a:pt x="177580" y="0"/>
                    </a:lnTo>
                    <a:lnTo>
                      <a:pt x="159375" y="32631"/>
                    </a:lnTo>
                    <a:lnTo>
                      <a:pt x="138766" y="29196"/>
                    </a:lnTo>
                    <a:lnTo>
                      <a:pt x="122279" y="60796"/>
                    </a:lnTo>
                    <a:lnTo>
                      <a:pt x="120905" y="53927"/>
                    </a:lnTo>
                    <a:lnTo>
                      <a:pt x="88618" y="44309"/>
                    </a:lnTo>
                    <a:lnTo>
                      <a:pt x="41561" y="75566"/>
                    </a:lnTo>
                    <a:lnTo>
                      <a:pt x="56674" y="190976"/>
                    </a:lnTo>
                    <a:lnTo>
                      <a:pt x="51179" y="196128"/>
                    </a:lnTo>
                    <a:cubicBezTo>
                      <a:pt x="55644" y="200937"/>
                      <a:pt x="60109" y="205058"/>
                      <a:pt x="64574" y="209524"/>
                    </a:cubicBezTo>
                    <a:lnTo>
                      <a:pt x="47400" y="306042"/>
                    </a:lnTo>
                    <a:lnTo>
                      <a:pt x="0" y="306042"/>
                    </a:lnTo>
                    <a:lnTo>
                      <a:pt x="0" y="312568"/>
                    </a:lnTo>
                    <a:lnTo>
                      <a:pt x="72474" y="312568"/>
                    </a:lnTo>
                    <a:cubicBezTo>
                      <a:pt x="72474" y="311538"/>
                      <a:pt x="72131" y="310507"/>
                      <a:pt x="72131" y="309477"/>
                    </a:cubicBezTo>
                    <a:cubicBezTo>
                      <a:pt x="72131" y="300546"/>
                      <a:pt x="75566" y="292303"/>
                      <a:pt x="81405" y="284746"/>
                    </a:cubicBezTo>
                    <a:lnTo>
                      <a:pt x="88618" y="228759"/>
                    </a:lnTo>
                    <a:cubicBezTo>
                      <a:pt x="93427" y="231506"/>
                      <a:pt x="97892" y="233911"/>
                      <a:pt x="102701" y="236315"/>
                    </a:cubicBezTo>
                    <a:lnTo>
                      <a:pt x="99266" y="269289"/>
                    </a:lnTo>
                    <a:cubicBezTo>
                      <a:pt x="101327" y="267915"/>
                      <a:pt x="103731" y="266541"/>
                      <a:pt x="106136" y="265168"/>
                    </a:cubicBezTo>
                    <a:lnTo>
                      <a:pt x="108883" y="239063"/>
                    </a:lnTo>
                    <a:cubicBezTo>
                      <a:pt x="113692" y="240780"/>
                      <a:pt x="118157" y="242841"/>
                      <a:pt x="123310" y="244215"/>
                    </a:cubicBezTo>
                    <a:lnTo>
                      <a:pt x="121936" y="258298"/>
                    </a:lnTo>
                    <a:cubicBezTo>
                      <a:pt x="123997" y="257611"/>
                      <a:pt x="126401" y="256924"/>
                      <a:pt x="128462" y="256237"/>
                    </a:cubicBezTo>
                    <a:lnTo>
                      <a:pt x="129492" y="245933"/>
                    </a:lnTo>
                    <a:cubicBezTo>
                      <a:pt x="139110" y="248337"/>
                      <a:pt x="148727" y="250054"/>
                      <a:pt x="158688" y="251085"/>
                    </a:cubicBezTo>
                    <a:cubicBezTo>
                      <a:pt x="162810" y="250741"/>
                      <a:pt x="166932" y="250741"/>
                      <a:pt x="171054" y="250741"/>
                    </a:cubicBezTo>
                    <a:cubicBezTo>
                      <a:pt x="178954" y="250741"/>
                      <a:pt x="186854" y="251428"/>
                      <a:pt x="194410" y="252459"/>
                    </a:cubicBezTo>
                    <a:cubicBezTo>
                      <a:pt x="199219" y="252115"/>
                      <a:pt x="203684" y="251772"/>
                      <a:pt x="208493" y="251428"/>
                    </a:cubicBezTo>
                    <a:lnTo>
                      <a:pt x="209180" y="255550"/>
                    </a:lnTo>
                    <a:cubicBezTo>
                      <a:pt x="211584" y="256237"/>
                      <a:pt x="213989" y="256924"/>
                      <a:pt x="216737" y="257611"/>
                    </a:cubicBezTo>
                    <a:lnTo>
                      <a:pt x="215363" y="250398"/>
                    </a:lnTo>
                    <a:cubicBezTo>
                      <a:pt x="219828" y="249367"/>
                      <a:pt x="223950" y="247994"/>
                      <a:pt x="228758" y="246620"/>
                    </a:cubicBezTo>
                    <a:lnTo>
                      <a:pt x="232537" y="263450"/>
                    </a:lnTo>
                    <a:cubicBezTo>
                      <a:pt x="235285" y="264824"/>
                      <a:pt x="238032" y="266198"/>
                      <a:pt x="240437" y="267572"/>
                    </a:cubicBezTo>
                    <a:lnTo>
                      <a:pt x="235285" y="244559"/>
                    </a:lnTo>
                    <a:cubicBezTo>
                      <a:pt x="239750" y="243528"/>
                      <a:pt x="243528" y="241811"/>
                      <a:pt x="247993" y="239750"/>
                    </a:cubicBezTo>
                    <a:lnTo>
                      <a:pt x="257954" y="281311"/>
                    </a:lnTo>
                    <a:cubicBezTo>
                      <a:pt x="265511" y="289555"/>
                      <a:pt x="269976" y="299172"/>
                      <a:pt x="269976" y="309133"/>
                    </a:cubicBezTo>
                    <a:cubicBezTo>
                      <a:pt x="269976" y="310164"/>
                      <a:pt x="269976" y="311194"/>
                      <a:pt x="269633" y="312224"/>
                    </a:cubicBezTo>
                    <a:lnTo>
                      <a:pt x="329399" y="312224"/>
                    </a:lnTo>
                    <a:lnTo>
                      <a:pt x="329399" y="305698"/>
                    </a:lnTo>
                    <a:lnTo>
                      <a:pt x="288181" y="305355"/>
                    </a:lnTo>
                    <a:lnTo>
                      <a:pt x="288181" y="305355"/>
                    </a:lnTo>
                    <a:close/>
                    <a:moveTo>
                      <a:pt x="180328" y="8587"/>
                    </a:moveTo>
                    <a:lnTo>
                      <a:pt x="216050" y="26792"/>
                    </a:lnTo>
                    <a:lnTo>
                      <a:pt x="215363" y="98236"/>
                    </a:lnTo>
                    <a:lnTo>
                      <a:pt x="200593" y="101670"/>
                    </a:lnTo>
                    <a:lnTo>
                      <a:pt x="189945" y="53583"/>
                    </a:lnTo>
                    <a:lnTo>
                      <a:pt x="177923" y="35379"/>
                    </a:lnTo>
                    <a:lnTo>
                      <a:pt x="165901" y="33661"/>
                    </a:lnTo>
                    <a:lnTo>
                      <a:pt x="180328" y="8587"/>
                    </a:lnTo>
                    <a:lnTo>
                      <a:pt x="180328" y="8587"/>
                    </a:lnTo>
                    <a:close/>
                    <a:moveTo>
                      <a:pt x="140827" y="40187"/>
                    </a:moveTo>
                    <a:lnTo>
                      <a:pt x="142545" y="36409"/>
                    </a:lnTo>
                    <a:lnTo>
                      <a:pt x="144606" y="36753"/>
                    </a:lnTo>
                    <a:lnTo>
                      <a:pt x="169336" y="40531"/>
                    </a:lnTo>
                    <a:lnTo>
                      <a:pt x="155253" y="142888"/>
                    </a:lnTo>
                    <a:lnTo>
                      <a:pt x="142201" y="140827"/>
                    </a:lnTo>
                    <a:lnTo>
                      <a:pt x="124684" y="71444"/>
                    </a:lnTo>
                    <a:lnTo>
                      <a:pt x="140827" y="40187"/>
                    </a:lnTo>
                    <a:lnTo>
                      <a:pt x="140827" y="40187"/>
                    </a:lnTo>
                    <a:close/>
                    <a:moveTo>
                      <a:pt x="115066" y="59079"/>
                    </a:moveTo>
                    <a:lnTo>
                      <a:pt x="134988" y="139110"/>
                    </a:lnTo>
                    <a:lnTo>
                      <a:pt x="110601" y="134645"/>
                    </a:lnTo>
                    <a:lnTo>
                      <a:pt x="94457" y="52896"/>
                    </a:lnTo>
                    <a:lnTo>
                      <a:pt x="115066" y="59079"/>
                    </a:lnTo>
                    <a:lnTo>
                      <a:pt x="115066" y="59079"/>
                    </a:lnTo>
                    <a:close/>
                    <a:moveTo>
                      <a:pt x="72474" y="305355"/>
                    </a:moveTo>
                    <a:lnTo>
                      <a:pt x="54270" y="305355"/>
                    </a:lnTo>
                    <a:lnTo>
                      <a:pt x="70414" y="214676"/>
                    </a:lnTo>
                    <a:cubicBezTo>
                      <a:pt x="74192" y="218111"/>
                      <a:pt x="77970" y="221202"/>
                      <a:pt x="82436" y="223950"/>
                    </a:cubicBezTo>
                    <a:lnTo>
                      <a:pt x="72474" y="305355"/>
                    </a:lnTo>
                    <a:lnTo>
                      <a:pt x="72474" y="305355"/>
                    </a:lnTo>
                    <a:close/>
                    <a:moveTo>
                      <a:pt x="88618" y="220172"/>
                    </a:moveTo>
                    <a:cubicBezTo>
                      <a:pt x="79687" y="213989"/>
                      <a:pt x="71100" y="206776"/>
                      <a:pt x="63544" y="198876"/>
                    </a:cubicBezTo>
                    <a:lnTo>
                      <a:pt x="48431" y="77970"/>
                    </a:lnTo>
                    <a:lnTo>
                      <a:pt x="87588" y="53240"/>
                    </a:lnTo>
                    <a:lnTo>
                      <a:pt x="103388" y="133958"/>
                    </a:lnTo>
                    <a:lnTo>
                      <a:pt x="89992" y="131553"/>
                    </a:lnTo>
                    <a:lnTo>
                      <a:pt x="88618" y="220172"/>
                    </a:lnTo>
                    <a:lnTo>
                      <a:pt x="88618" y="220172"/>
                    </a:lnTo>
                    <a:close/>
                    <a:moveTo>
                      <a:pt x="94457" y="223606"/>
                    </a:moveTo>
                    <a:lnTo>
                      <a:pt x="96175" y="139453"/>
                    </a:lnTo>
                    <a:lnTo>
                      <a:pt x="168306" y="152162"/>
                    </a:lnTo>
                    <a:lnTo>
                      <a:pt x="149414" y="242841"/>
                    </a:lnTo>
                    <a:cubicBezTo>
                      <a:pt x="130179" y="240093"/>
                      <a:pt x="111288" y="233911"/>
                      <a:pt x="94457" y="223606"/>
                    </a:cubicBezTo>
                    <a:close/>
                    <a:moveTo>
                      <a:pt x="181701" y="245246"/>
                    </a:moveTo>
                    <a:cubicBezTo>
                      <a:pt x="173458" y="245246"/>
                      <a:pt x="164527" y="245246"/>
                      <a:pt x="156284" y="243528"/>
                    </a:cubicBezTo>
                    <a:lnTo>
                      <a:pt x="174488" y="154223"/>
                    </a:lnTo>
                    <a:lnTo>
                      <a:pt x="182732" y="164528"/>
                    </a:lnTo>
                    <a:lnTo>
                      <a:pt x="181701" y="245246"/>
                    </a:lnTo>
                    <a:lnTo>
                      <a:pt x="181701" y="245246"/>
                    </a:lnTo>
                    <a:close/>
                    <a:moveTo>
                      <a:pt x="188228" y="245246"/>
                    </a:moveTo>
                    <a:lnTo>
                      <a:pt x="189601" y="161780"/>
                    </a:lnTo>
                    <a:lnTo>
                      <a:pt x="176206" y="146323"/>
                    </a:lnTo>
                    <a:lnTo>
                      <a:pt x="161780" y="143919"/>
                    </a:lnTo>
                    <a:lnTo>
                      <a:pt x="175519" y="42935"/>
                    </a:lnTo>
                    <a:lnTo>
                      <a:pt x="183762" y="56331"/>
                    </a:lnTo>
                    <a:lnTo>
                      <a:pt x="193380" y="103044"/>
                    </a:lnTo>
                    <a:lnTo>
                      <a:pt x="184106" y="105449"/>
                    </a:lnTo>
                    <a:lnTo>
                      <a:pt x="206089" y="243872"/>
                    </a:lnTo>
                    <a:cubicBezTo>
                      <a:pt x="200249" y="244902"/>
                      <a:pt x="194410" y="245589"/>
                      <a:pt x="188228" y="245246"/>
                    </a:cubicBezTo>
                    <a:lnTo>
                      <a:pt x="188228" y="245246"/>
                    </a:lnTo>
                    <a:close/>
                    <a:moveTo>
                      <a:pt x="212958" y="242841"/>
                    </a:moveTo>
                    <a:lnTo>
                      <a:pt x="192006" y="110601"/>
                    </a:lnTo>
                    <a:lnTo>
                      <a:pt x="232537" y="101327"/>
                    </a:lnTo>
                    <a:lnTo>
                      <a:pt x="273411" y="215019"/>
                    </a:lnTo>
                    <a:cubicBezTo>
                      <a:pt x="255894" y="228759"/>
                      <a:pt x="235285" y="239063"/>
                      <a:pt x="212958" y="242841"/>
                    </a:cubicBezTo>
                    <a:lnTo>
                      <a:pt x="212958" y="242841"/>
                    </a:lnTo>
                    <a:close/>
                    <a:moveTo>
                      <a:pt x="271007" y="305355"/>
                    </a:moveTo>
                    <a:lnTo>
                      <a:pt x="253833" y="235972"/>
                    </a:lnTo>
                    <a:cubicBezTo>
                      <a:pt x="256580" y="234598"/>
                      <a:pt x="259328" y="233224"/>
                      <a:pt x="262076" y="231163"/>
                    </a:cubicBezTo>
                    <a:lnTo>
                      <a:pt x="280967" y="305011"/>
                    </a:lnTo>
                    <a:lnTo>
                      <a:pt x="271007" y="305011"/>
                    </a:lnTo>
                    <a:lnTo>
                      <a:pt x="271007" y="305355"/>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82" name="Google Shape;582;p21"/>
              <p:cNvSpPr/>
              <p:nvPr/>
            </p:nvSpPr>
            <p:spPr>
              <a:xfrm>
                <a:off x="7053686" y="501426"/>
                <a:ext cx="200249" cy="188914"/>
              </a:xfrm>
              <a:custGeom>
                <a:avLst/>
                <a:gdLst/>
                <a:ahLst/>
                <a:cxnLst/>
                <a:rect l="l" t="t" r="r" b="b"/>
                <a:pathLst>
                  <a:path w="200249" h="188914" extrusionOk="0">
                    <a:moveTo>
                      <a:pt x="6526" y="74535"/>
                    </a:moveTo>
                    <a:lnTo>
                      <a:pt x="8244" y="90336"/>
                    </a:lnTo>
                    <a:lnTo>
                      <a:pt x="1717" y="91023"/>
                    </a:lnTo>
                    <a:lnTo>
                      <a:pt x="0" y="75222"/>
                    </a:lnTo>
                    <a:lnTo>
                      <a:pt x="6526" y="74535"/>
                    </a:lnTo>
                    <a:lnTo>
                      <a:pt x="6526" y="74535"/>
                    </a:lnTo>
                    <a:close/>
                    <a:moveTo>
                      <a:pt x="11678" y="105449"/>
                    </a:moveTo>
                    <a:lnTo>
                      <a:pt x="4809" y="106136"/>
                    </a:lnTo>
                    <a:lnTo>
                      <a:pt x="6870" y="120905"/>
                    </a:lnTo>
                    <a:lnTo>
                      <a:pt x="13396" y="120218"/>
                    </a:lnTo>
                    <a:lnTo>
                      <a:pt x="11678" y="105449"/>
                    </a:lnTo>
                    <a:lnTo>
                      <a:pt x="11678" y="105449"/>
                    </a:lnTo>
                    <a:close/>
                    <a:moveTo>
                      <a:pt x="34348" y="75566"/>
                    </a:moveTo>
                    <a:lnTo>
                      <a:pt x="32631" y="60796"/>
                    </a:lnTo>
                    <a:lnTo>
                      <a:pt x="26104" y="61483"/>
                    </a:lnTo>
                    <a:lnTo>
                      <a:pt x="27822" y="76253"/>
                    </a:lnTo>
                    <a:lnTo>
                      <a:pt x="34348" y="75566"/>
                    </a:lnTo>
                    <a:lnTo>
                      <a:pt x="34348" y="75566"/>
                    </a:lnTo>
                    <a:close/>
                    <a:moveTo>
                      <a:pt x="58048" y="53583"/>
                    </a:moveTo>
                    <a:lnTo>
                      <a:pt x="51522" y="54957"/>
                    </a:lnTo>
                    <a:lnTo>
                      <a:pt x="53240" y="65948"/>
                    </a:lnTo>
                    <a:lnTo>
                      <a:pt x="59766" y="64575"/>
                    </a:lnTo>
                    <a:lnTo>
                      <a:pt x="58048" y="53583"/>
                    </a:lnTo>
                    <a:lnTo>
                      <a:pt x="58048" y="53583"/>
                    </a:lnTo>
                    <a:close/>
                    <a:moveTo>
                      <a:pt x="140827" y="8931"/>
                    </a:moveTo>
                    <a:lnTo>
                      <a:pt x="134988" y="7557"/>
                    </a:lnTo>
                    <a:lnTo>
                      <a:pt x="133271" y="14770"/>
                    </a:lnTo>
                    <a:lnTo>
                      <a:pt x="139110" y="15800"/>
                    </a:lnTo>
                    <a:lnTo>
                      <a:pt x="140827" y="8931"/>
                    </a:lnTo>
                    <a:lnTo>
                      <a:pt x="140827" y="8931"/>
                    </a:lnTo>
                    <a:close/>
                    <a:moveTo>
                      <a:pt x="88275" y="44309"/>
                    </a:moveTo>
                    <a:lnTo>
                      <a:pt x="94457" y="29539"/>
                    </a:lnTo>
                    <a:lnTo>
                      <a:pt x="88275" y="27479"/>
                    </a:lnTo>
                    <a:lnTo>
                      <a:pt x="83466" y="42248"/>
                    </a:lnTo>
                    <a:lnTo>
                      <a:pt x="88275" y="44309"/>
                    </a:lnTo>
                    <a:lnTo>
                      <a:pt x="88275" y="44309"/>
                    </a:lnTo>
                    <a:close/>
                    <a:moveTo>
                      <a:pt x="154223" y="165558"/>
                    </a:moveTo>
                    <a:lnTo>
                      <a:pt x="156971" y="182732"/>
                    </a:lnTo>
                    <a:lnTo>
                      <a:pt x="163840" y="181358"/>
                    </a:lnTo>
                    <a:lnTo>
                      <a:pt x="160406" y="164871"/>
                    </a:lnTo>
                    <a:lnTo>
                      <a:pt x="154223" y="165558"/>
                    </a:lnTo>
                    <a:lnTo>
                      <a:pt x="154223" y="165558"/>
                    </a:lnTo>
                    <a:lnTo>
                      <a:pt x="154223" y="165558"/>
                    </a:lnTo>
                    <a:close/>
                    <a:moveTo>
                      <a:pt x="107166" y="34348"/>
                    </a:moveTo>
                    <a:lnTo>
                      <a:pt x="100640" y="32974"/>
                    </a:lnTo>
                    <a:lnTo>
                      <a:pt x="97892" y="47744"/>
                    </a:lnTo>
                    <a:lnTo>
                      <a:pt x="104418" y="48774"/>
                    </a:lnTo>
                    <a:lnTo>
                      <a:pt x="107166" y="34348"/>
                    </a:lnTo>
                    <a:lnTo>
                      <a:pt x="107166" y="34348"/>
                    </a:lnTo>
                    <a:lnTo>
                      <a:pt x="107166" y="34348"/>
                    </a:lnTo>
                    <a:close/>
                    <a:moveTo>
                      <a:pt x="131210" y="2061"/>
                    </a:moveTo>
                    <a:lnTo>
                      <a:pt x="125371" y="0"/>
                    </a:lnTo>
                    <a:lnTo>
                      <a:pt x="122623" y="8931"/>
                    </a:lnTo>
                    <a:lnTo>
                      <a:pt x="128462" y="12022"/>
                    </a:lnTo>
                    <a:lnTo>
                      <a:pt x="131210" y="2061"/>
                    </a:lnTo>
                    <a:lnTo>
                      <a:pt x="131210" y="2061"/>
                    </a:lnTo>
                    <a:lnTo>
                      <a:pt x="131210" y="2061"/>
                    </a:lnTo>
                    <a:close/>
                    <a:moveTo>
                      <a:pt x="168649" y="125714"/>
                    </a:moveTo>
                    <a:lnTo>
                      <a:pt x="162123" y="127088"/>
                    </a:lnTo>
                    <a:lnTo>
                      <a:pt x="166245" y="143575"/>
                    </a:lnTo>
                    <a:lnTo>
                      <a:pt x="172771" y="142545"/>
                    </a:lnTo>
                    <a:lnTo>
                      <a:pt x="168649" y="125714"/>
                    </a:lnTo>
                    <a:lnTo>
                      <a:pt x="168649" y="125714"/>
                    </a:lnTo>
                    <a:lnTo>
                      <a:pt x="168649" y="125714"/>
                    </a:lnTo>
                    <a:close/>
                    <a:moveTo>
                      <a:pt x="21639" y="83466"/>
                    </a:moveTo>
                    <a:lnTo>
                      <a:pt x="19578" y="66979"/>
                    </a:lnTo>
                    <a:lnTo>
                      <a:pt x="13052" y="67322"/>
                    </a:lnTo>
                    <a:lnTo>
                      <a:pt x="15113" y="84496"/>
                    </a:lnTo>
                    <a:lnTo>
                      <a:pt x="21639" y="83466"/>
                    </a:lnTo>
                    <a:lnTo>
                      <a:pt x="21639" y="83466"/>
                    </a:lnTo>
                    <a:close/>
                    <a:moveTo>
                      <a:pt x="171054" y="164871"/>
                    </a:moveTo>
                    <a:lnTo>
                      <a:pt x="173801" y="178610"/>
                    </a:lnTo>
                    <a:lnTo>
                      <a:pt x="180328" y="177236"/>
                    </a:lnTo>
                    <a:lnTo>
                      <a:pt x="177580" y="163497"/>
                    </a:lnTo>
                    <a:lnTo>
                      <a:pt x="171054" y="164871"/>
                    </a:lnTo>
                    <a:lnTo>
                      <a:pt x="171054" y="164871"/>
                    </a:lnTo>
                    <a:lnTo>
                      <a:pt x="171054" y="164871"/>
                    </a:lnTo>
                    <a:close/>
                    <a:moveTo>
                      <a:pt x="149071" y="98923"/>
                    </a:moveTo>
                    <a:lnTo>
                      <a:pt x="142201" y="99953"/>
                    </a:lnTo>
                    <a:lnTo>
                      <a:pt x="145636" y="114036"/>
                    </a:lnTo>
                    <a:lnTo>
                      <a:pt x="152162" y="113005"/>
                    </a:lnTo>
                    <a:lnTo>
                      <a:pt x="149071" y="98923"/>
                    </a:lnTo>
                    <a:lnTo>
                      <a:pt x="149071" y="98923"/>
                    </a:lnTo>
                    <a:lnTo>
                      <a:pt x="149071" y="98923"/>
                    </a:lnTo>
                    <a:close/>
                    <a:moveTo>
                      <a:pt x="154910" y="132927"/>
                    </a:moveTo>
                    <a:lnTo>
                      <a:pt x="148384" y="133614"/>
                    </a:lnTo>
                    <a:lnTo>
                      <a:pt x="150101" y="147353"/>
                    </a:lnTo>
                    <a:lnTo>
                      <a:pt x="156627" y="146667"/>
                    </a:lnTo>
                    <a:lnTo>
                      <a:pt x="154910" y="132927"/>
                    </a:lnTo>
                    <a:lnTo>
                      <a:pt x="154910" y="132927"/>
                    </a:lnTo>
                    <a:close/>
                    <a:moveTo>
                      <a:pt x="185480" y="120905"/>
                    </a:moveTo>
                    <a:lnTo>
                      <a:pt x="178610" y="121936"/>
                    </a:lnTo>
                    <a:lnTo>
                      <a:pt x="182732" y="137736"/>
                    </a:lnTo>
                    <a:lnTo>
                      <a:pt x="189258" y="136362"/>
                    </a:lnTo>
                    <a:lnTo>
                      <a:pt x="185480" y="120905"/>
                    </a:lnTo>
                    <a:lnTo>
                      <a:pt x="185480" y="120905"/>
                    </a:lnTo>
                    <a:lnTo>
                      <a:pt x="185480" y="120905"/>
                    </a:lnTo>
                    <a:close/>
                    <a:moveTo>
                      <a:pt x="172427" y="108540"/>
                    </a:moveTo>
                    <a:lnTo>
                      <a:pt x="168306" y="95488"/>
                    </a:lnTo>
                    <a:lnTo>
                      <a:pt x="161780" y="97205"/>
                    </a:lnTo>
                    <a:lnTo>
                      <a:pt x="165902" y="110258"/>
                    </a:lnTo>
                    <a:lnTo>
                      <a:pt x="172427" y="108540"/>
                    </a:lnTo>
                    <a:lnTo>
                      <a:pt x="172427" y="108540"/>
                    </a:lnTo>
                    <a:close/>
                    <a:moveTo>
                      <a:pt x="195098" y="158688"/>
                    </a:moveTo>
                    <a:lnTo>
                      <a:pt x="189258" y="161093"/>
                    </a:lnTo>
                    <a:lnTo>
                      <a:pt x="194067" y="172084"/>
                    </a:lnTo>
                    <a:lnTo>
                      <a:pt x="200250" y="169680"/>
                    </a:lnTo>
                    <a:lnTo>
                      <a:pt x="195098" y="158688"/>
                    </a:lnTo>
                    <a:lnTo>
                      <a:pt x="195098" y="158688"/>
                    </a:lnTo>
                    <a:lnTo>
                      <a:pt x="195098" y="158688"/>
                    </a:lnTo>
                    <a:close/>
                    <a:moveTo>
                      <a:pt x="22670" y="117127"/>
                    </a:moveTo>
                    <a:lnTo>
                      <a:pt x="29539" y="115753"/>
                    </a:lnTo>
                    <a:lnTo>
                      <a:pt x="25418" y="99953"/>
                    </a:lnTo>
                    <a:lnTo>
                      <a:pt x="18891" y="101327"/>
                    </a:lnTo>
                    <a:lnTo>
                      <a:pt x="22670" y="117127"/>
                    </a:lnTo>
                    <a:lnTo>
                      <a:pt x="22670" y="117127"/>
                    </a:lnTo>
                    <a:lnTo>
                      <a:pt x="22670" y="117127"/>
                    </a:lnTo>
                    <a:close/>
                    <a:moveTo>
                      <a:pt x="47400" y="188228"/>
                    </a:moveTo>
                    <a:lnTo>
                      <a:pt x="53927" y="188915"/>
                    </a:lnTo>
                    <a:lnTo>
                      <a:pt x="54957" y="173115"/>
                    </a:lnTo>
                    <a:lnTo>
                      <a:pt x="48087" y="172428"/>
                    </a:lnTo>
                    <a:lnTo>
                      <a:pt x="47400" y="188228"/>
                    </a:lnTo>
                    <a:lnTo>
                      <a:pt x="47400" y="188228"/>
                    </a:lnTo>
                    <a:lnTo>
                      <a:pt x="47400" y="188228"/>
                    </a:lnTo>
                    <a:close/>
                    <a:moveTo>
                      <a:pt x="80031" y="156284"/>
                    </a:moveTo>
                    <a:lnTo>
                      <a:pt x="86557" y="157314"/>
                    </a:lnTo>
                    <a:lnTo>
                      <a:pt x="89305" y="141858"/>
                    </a:lnTo>
                    <a:lnTo>
                      <a:pt x="82779" y="140484"/>
                    </a:lnTo>
                    <a:lnTo>
                      <a:pt x="80031" y="156284"/>
                    </a:lnTo>
                    <a:lnTo>
                      <a:pt x="80031" y="156284"/>
                    </a:lnTo>
                    <a:lnTo>
                      <a:pt x="80031" y="156284"/>
                    </a:lnTo>
                    <a:close/>
                    <a:moveTo>
                      <a:pt x="47400" y="153193"/>
                    </a:moveTo>
                    <a:lnTo>
                      <a:pt x="53927" y="153193"/>
                    </a:lnTo>
                    <a:lnTo>
                      <a:pt x="54957" y="133271"/>
                    </a:lnTo>
                    <a:lnTo>
                      <a:pt x="48087" y="133271"/>
                    </a:lnTo>
                    <a:lnTo>
                      <a:pt x="47400" y="153193"/>
                    </a:lnTo>
                    <a:lnTo>
                      <a:pt x="47400" y="153193"/>
                    </a:lnTo>
                    <a:lnTo>
                      <a:pt x="47400" y="153193"/>
                    </a:lnTo>
                    <a:close/>
                    <a:moveTo>
                      <a:pt x="63201" y="154567"/>
                    </a:moveTo>
                    <a:lnTo>
                      <a:pt x="69727" y="155254"/>
                    </a:lnTo>
                    <a:lnTo>
                      <a:pt x="71788" y="139453"/>
                    </a:lnTo>
                    <a:lnTo>
                      <a:pt x="65261" y="139110"/>
                    </a:lnTo>
                    <a:lnTo>
                      <a:pt x="63201" y="154567"/>
                    </a:lnTo>
                    <a:lnTo>
                      <a:pt x="63201" y="154567"/>
                    </a:lnTo>
                    <a:lnTo>
                      <a:pt x="63201" y="15456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nvGrpSpPr>
              <p:cNvPr id="583" name="Google Shape;583;p21"/>
              <p:cNvGrpSpPr/>
              <p:nvPr/>
            </p:nvGrpSpPr>
            <p:grpSpPr>
              <a:xfrm>
                <a:off x="7070860" y="734307"/>
                <a:ext cx="197845" cy="116783"/>
                <a:chOff x="7070860" y="734307"/>
                <a:chExt cx="197845" cy="116783"/>
              </a:xfrm>
            </p:grpSpPr>
            <p:sp>
              <p:nvSpPr>
                <p:cNvPr id="584" name="Google Shape;584;p21"/>
                <p:cNvSpPr/>
                <p:nvPr/>
              </p:nvSpPr>
              <p:spPr>
                <a:xfrm>
                  <a:off x="7158792" y="776211"/>
                  <a:ext cx="25417" cy="31943"/>
                </a:xfrm>
                <a:custGeom>
                  <a:avLst/>
                  <a:gdLst/>
                  <a:ahLst/>
                  <a:cxnLst/>
                  <a:rect l="l" t="t" r="r" b="b"/>
                  <a:pathLst>
                    <a:path w="25417" h="31943" extrusionOk="0">
                      <a:moveTo>
                        <a:pt x="9274" y="0"/>
                      </a:moveTo>
                      <a:lnTo>
                        <a:pt x="0" y="0"/>
                      </a:lnTo>
                      <a:lnTo>
                        <a:pt x="0" y="31944"/>
                      </a:lnTo>
                      <a:lnTo>
                        <a:pt x="9274" y="31944"/>
                      </a:lnTo>
                      <a:cubicBezTo>
                        <a:pt x="19235" y="31944"/>
                        <a:pt x="25418" y="25418"/>
                        <a:pt x="25418" y="16144"/>
                      </a:cubicBezTo>
                      <a:lnTo>
                        <a:pt x="25418" y="16144"/>
                      </a:lnTo>
                      <a:cubicBezTo>
                        <a:pt x="25418" y="6870"/>
                        <a:pt x="18891" y="0"/>
                        <a:pt x="9274" y="0"/>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85" name="Google Shape;585;p21"/>
                <p:cNvSpPr/>
                <p:nvPr/>
              </p:nvSpPr>
              <p:spPr>
                <a:xfrm>
                  <a:off x="7070860" y="734307"/>
                  <a:ext cx="197845" cy="116783"/>
                </a:xfrm>
                <a:custGeom>
                  <a:avLst/>
                  <a:gdLst/>
                  <a:ahLst/>
                  <a:cxnLst/>
                  <a:rect l="l" t="t" r="r" b="b"/>
                  <a:pathLst>
                    <a:path w="197845" h="116783" extrusionOk="0">
                      <a:moveTo>
                        <a:pt x="98923" y="0"/>
                      </a:moveTo>
                      <a:cubicBezTo>
                        <a:pt x="44309" y="0"/>
                        <a:pt x="0" y="26104"/>
                        <a:pt x="0" y="58392"/>
                      </a:cubicBezTo>
                      <a:cubicBezTo>
                        <a:pt x="0" y="90679"/>
                        <a:pt x="44309" y="116784"/>
                        <a:pt x="98923" y="116784"/>
                      </a:cubicBezTo>
                      <a:cubicBezTo>
                        <a:pt x="153536" y="116784"/>
                        <a:pt x="197845" y="90679"/>
                        <a:pt x="197845" y="58392"/>
                      </a:cubicBezTo>
                      <a:cubicBezTo>
                        <a:pt x="197845" y="26104"/>
                        <a:pt x="153536" y="0"/>
                        <a:pt x="98923" y="0"/>
                      </a:cubicBezTo>
                      <a:close/>
                      <a:moveTo>
                        <a:pt x="51522" y="82092"/>
                      </a:moveTo>
                      <a:cubicBezTo>
                        <a:pt x="37783" y="82092"/>
                        <a:pt x="27822" y="71444"/>
                        <a:pt x="27822" y="58048"/>
                      </a:cubicBezTo>
                      <a:lnTo>
                        <a:pt x="27822" y="58048"/>
                      </a:lnTo>
                      <a:cubicBezTo>
                        <a:pt x="27822" y="44653"/>
                        <a:pt x="37783" y="34005"/>
                        <a:pt x="51866" y="34005"/>
                      </a:cubicBezTo>
                      <a:cubicBezTo>
                        <a:pt x="60453" y="34005"/>
                        <a:pt x="65605" y="37096"/>
                        <a:pt x="70070" y="41218"/>
                      </a:cubicBezTo>
                      <a:lnTo>
                        <a:pt x="64918" y="47400"/>
                      </a:lnTo>
                      <a:cubicBezTo>
                        <a:pt x="61140" y="43966"/>
                        <a:pt x="57018" y="41561"/>
                        <a:pt x="51866" y="41561"/>
                      </a:cubicBezTo>
                      <a:cubicBezTo>
                        <a:pt x="42935" y="41561"/>
                        <a:pt x="36409" y="48774"/>
                        <a:pt x="36409" y="58048"/>
                      </a:cubicBezTo>
                      <a:lnTo>
                        <a:pt x="36409" y="58048"/>
                      </a:lnTo>
                      <a:cubicBezTo>
                        <a:pt x="36409" y="67322"/>
                        <a:pt x="42935" y="74535"/>
                        <a:pt x="51866" y="74535"/>
                      </a:cubicBezTo>
                      <a:cubicBezTo>
                        <a:pt x="57705" y="74535"/>
                        <a:pt x="61140" y="72131"/>
                        <a:pt x="65261" y="68696"/>
                      </a:cubicBezTo>
                      <a:lnTo>
                        <a:pt x="70414" y="74192"/>
                      </a:lnTo>
                      <a:cubicBezTo>
                        <a:pt x="65605" y="79001"/>
                        <a:pt x="60109" y="82092"/>
                        <a:pt x="51522" y="82092"/>
                      </a:cubicBezTo>
                      <a:close/>
                      <a:moveTo>
                        <a:pt x="121936" y="58048"/>
                      </a:moveTo>
                      <a:cubicBezTo>
                        <a:pt x="121936" y="71101"/>
                        <a:pt x="111631" y="81405"/>
                        <a:pt x="97205" y="81405"/>
                      </a:cubicBezTo>
                      <a:lnTo>
                        <a:pt x="79688" y="81405"/>
                      </a:lnTo>
                      <a:lnTo>
                        <a:pt x="79688" y="34692"/>
                      </a:lnTo>
                      <a:lnTo>
                        <a:pt x="97205" y="34692"/>
                      </a:lnTo>
                      <a:cubicBezTo>
                        <a:pt x="111631" y="34692"/>
                        <a:pt x="121936" y="44653"/>
                        <a:pt x="121936" y="58048"/>
                      </a:cubicBezTo>
                      <a:lnTo>
                        <a:pt x="121936" y="58048"/>
                      </a:lnTo>
                      <a:close/>
                      <a:moveTo>
                        <a:pt x="151475" y="82092"/>
                      </a:moveTo>
                      <a:cubicBezTo>
                        <a:pt x="137736" y="82092"/>
                        <a:pt x="127775" y="71444"/>
                        <a:pt x="127775" y="58048"/>
                      </a:cubicBezTo>
                      <a:lnTo>
                        <a:pt x="127775" y="58048"/>
                      </a:lnTo>
                      <a:cubicBezTo>
                        <a:pt x="127775" y="44653"/>
                        <a:pt x="137736" y="34005"/>
                        <a:pt x="151819" y="34005"/>
                      </a:cubicBezTo>
                      <a:cubicBezTo>
                        <a:pt x="160406" y="34005"/>
                        <a:pt x="165558" y="37096"/>
                        <a:pt x="170023" y="41218"/>
                      </a:cubicBezTo>
                      <a:lnTo>
                        <a:pt x="164871" y="47400"/>
                      </a:lnTo>
                      <a:cubicBezTo>
                        <a:pt x="161093" y="43966"/>
                        <a:pt x="156971" y="41561"/>
                        <a:pt x="151819" y="41561"/>
                      </a:cubicBezTo>
                      <a:cubicBezTo>
                        <a:pt x="142888" y="41561"/>
                        <a:pt x="136362" y="48774"/>
                        <a:pt x="136362" y="58048"/>
                      </a:cubicBezTo>
                      <a:lnTo>
                        <a:pt x="136362" y="58048"/>
                      </a:lnTo>
                      <a:cubicBezTo>
                        <a:pt x="136362" y="67322"/>
                        <a:pt x="142888" y="74535"/>
                        <a:pt x="151819" y="74535"/>
                      </a:cubicBezTo>
                      <a:cubicBezTo>
                        <a:pt x="157658" y="74535"/>
                        <a:pt x="161093" y="72131"/>
                        <a:pt x="165214" y="68696"/>
                      </a:cubicBezTo>
                      <a:lnTo>
                        <a:pt x="170367" y="74192"/>
                      </a:lnTo>
                      <a:cubicBezTo>
                        <a:pt x="165558" y="79001"/>
                        <a:pt x="160406" y="82092"/>
                        <a:pt x="151475" y="8209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nvGrpSpPr>
              <p:cNvPr id="586" name="Google Shape;586;p21"/>
              <p:cNvGrpSpPr/>
              <p:nvPr/>
            </p:nvGrpSpPr>
            <p:grpSpPr>
              <a:xfrm>
                <a:off x="6823211" y="876508"/>
                <a:ext cx="680435" cy="44652"/>
                <a:chOff x="6823211" y="876508"/>
                <a:chExt cx="680435" cy="44652"/>
              </a:xfrm>
            </p:grpSpPr>
            <p:sp>
              <p:nvSpPr>
                <p:cNvPr id="587" name="Google Shape;587;p21"/>
                <p:cNvSpPr/>
                <p:nvPr/>
              </p:nvSpPr>
              <p:spPr>
                <a:xfrm>
                  <a:off x="6823211" y="878225"/>
                  <a:ext cx="32287" cy="42935"/>
                </a:xfrm>
                <a:custGeom>
                  <a:avLst/>
                  <a:gdLst/>
                  <a:ahLst/>
                  <a:cxnLst/>
                  <a:rect l="l" t="t" r="r" b="b"/>
                  <a:pathLst>
                    <a:path w="32287" h="42935" extrusionOk="0">
                      <a:moveTo>
                        <a:pt x="0" y="36066"/>
                      </a:moveTo>
                      <a:lnTo>
                        <a:pt x="4465" y="30913"/>
                      </a:lnTo>
                      <a:cubicBezTo>
                        <a:pt x="8587" y="34348"/>
                        <a:pt x="12709" y="36409"/>
                        <a:pt x="17861" y="36409"/>
                      </a:cubicBezTo>
                      <a:cubicBezTo>
                        <a:pt x="22326" y="36409"/>
                        <a:pt x="25417" y="34348"/>
                        <a:pt x="25417" y="31257"/>
                      </a:cubicBezTo>
                      <a:lnTo>
                        <a:pt x="25417" y="31257"/>
                      </a:lnTo>
                      <a:cubicBezTo>
                        <a:pt x="25417" y="28165"/>
                        <a:pt x="23700" y="26791"/>
                        <a:pt x="15800" y="24731"/>
                      </a:cubicBezTo>
                      <a:cubicBezTo>
                        <a:pt x="6870" y="22670"/>
                        <a:pt x="1717" y="19922"/>
                        <a:pt x="1717" y="12022"/>
                      </a:cubicBezTo>
                      <a:lnTo>
                        <a:pt x="1717" y="12022"/>
                      </a:lnTo>
                      <a:cubicBezTo>
                        <a:pt x="1717" y="4809"/>
                        <a:pt x="7556" y="0"/>
                        <a:pt x="16143" y="0"/>
                      </a:cubicBezTo>
                      <a:cubicBezTo>
                        <a:pt x="22326" y="0"/>
                        <a:pt x="27135" y="1717"/>
                        <a:pt x="31257" y="5152"/>
                      </a:cubicBezTo>
                      <a:lnTo>
                        <a:pt x="27135" y="10648"/>
                      </a:lnTo>
                      <a:cubicBezTo>
                        <a:pt x="23357" y="7900"/>
                        <a:pt x="19578" y="6183"/>
                        <a:pt x="15800" y="6183"/>
                      </a:cubicBezTo>
                      <a:cubicBezTo>
                        <a:pt x="11335" y="6183"/>
                        <a:pt x="8930" y="8244"/>
                        <a:pt x="8930" y="11335"/>
                      </a:cubicBezTo>
                      <a:lnTo>
                        <a:pt x="8930" y="11335"/>
                      </a:lnTo>
                      <a:cubicBezTo>
                        <a:pt x="8930" y="14426"/>
                        <a:pt x="10991" y="16144"/>
                        <a:pt x="18891" y="17861"/>
                      </a:cubicBezTo>
                      <a:cubicBezTo>
                        <a:pt x="27822" y="19922"/>
                        <a:pt x="32287" y="23357"/>
                        <a:pt x="32287" y="30226"/>
                      </a:cubicBezTo>
                      <a:lnTo>
                        <a:pt x="32287" y="30226"/>
                      </a:lnTo>
                      <a:cubicBezTo>
                        <a:pt x="32287" y="38126"/>
                        <a:pt x="26104" y="42935"/>
                        <a:pt x="17174" y="42935"/>
                      </a:cubicBezTo>
                      <a:cubicBezTo>
                        <a:pt x="11335" y="42935"/>
                        <a:pt x="5152" y="40531"/>
                        <a:pt x="0" y="36066"/>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88" name="Google Shape;588;p21"/>
                <p:cNvSpPr/>
                <p:nvPr/>
              </p:nvSpPr>
              <p:spPr>
                <a:xfrm>
                  <a:off x="6863054" y="888186"/>
                  <a:ext cx="48087" cy="32287"/>
                </a:xfrm>
                <a:custGeom>
                  <a:avLst/>
                  <a:gdLst/>
                  <a:ahLst/>
                  <a:cxnLst/>
                  <a:rect l="l" t="t" r="r" b="b"/>
                  <a:pathLst>
                    <a:path w="48087" h="32287" extrusionOk="0">
                      <a:moveTo>
                        <a:pt x="0" y="687"/>
                      </a:moveTo>
                      <a:lnTo>
                        <a:pt x="7213" y="687"/>
                      </a:lnTo>
                      <a:lnTo>
                        <a:pt x="7213" y="5496"/>
                      </a:lnTo>
                      <a:cubicBezTo>
                        <a:pt x="9274" y="2748"/>
                        <a:pt x="12022" y="0"/>
                        <a:pt x="16831" y="0"/>
                      </a:cubicBezTo>
                      <a:cubicBezTo>
                        <a:pt x="21296" y="0"/>
                        <a:pt x="24731" y="2061"/>
                        <a:pt x="26448" y="5496"/>
                      </a:cubicBezTo>
                      <a:cubicBezTo>
                        <a:pt x="28853" y="2061"/>
                        <a:pt x="32287" y="0"/>
                        <a:pt x="37096" y="0"/>
                      </a:cubicBezTo>
                      <a:cubicBezTo>
                        <a:pt x="43966" y="0"/>
                        <a:pt x="48087" y="4465"/>
                        <a:pt x="48087" y="12022"/>
                      </a:cubicBezTo>
                      <a:lnTo>
                        <a:pt x="48087" y="32287"/>
                      </a:lnTo>
                      <a:lnTo>
                        <a:pt x="41218" y="32287"/>
                      </a:lnTo>
                      <a:lnTo>
                        <a:pt x="41218" y="14426"/>
                      </a:lnTo>
                      <a:cubicBezTo>
                        <a:pt x="41218" y="9274"/>
                        <a:pt x="38813" y="6526"/>
                        <a:pt x="34692" y="6526"/>
                      </a:cubicBezTo>
                      <a:cubicBezTo>
                        <a:pt x="30570" y="6526"/>
                        <a:pt x="27822" y="9274"/>
                        <a:pt x="27822" y="14426"/>
                      </a:cubicBezTo>
                      <a:lnTo>
                        <a:pt x="27822" y="32287"/>
                      </a:lnTo>
                      <a:lnTo>
                        <a:pt x="20609" y="32287"/>
                      </a:lnTo>
                      <a:lnTo>
                        <a:pt x="20609" y="14083"/>
                      </a:lnTo>
                      <a:cubicBezTo>
                        <a:pt x="20609" y="9274"/>
                        <a:pt x="18204" y="6526"/>
                        <a:pt x="14083" y="6526"/>
                      </a:cubicBezTo>
                      <a:cubicBezTo>
                        <a:pt x="9961" y="6526"/>
                        <a:pt x="7213" y="9617"/>
                        <a:pt x="7213" y="14426"/>
                      </a:cubicBezTo>
                      <a:lnTo>
                        <a:pt x="7213" y="32287"/>
                      </a:lnTo>
                      <a:lnTo>
                        <a:pt x="0" y="32287"/>
                      </a:lnTo>
                      <a:lnTo>
                        <a:pt x="0" y="68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89" name="Google Shape;589;p21"/>
                <p:cNvSpPr/>
                <p:nvPr/>
              </p:nvSpPr>
              <p:spPr>
                <a:xfrm>
                  <a:off x="6917668" y="888186"/>
                  <a:ext cx="28852" cy="32654"/>
                </a:xfrm>
                <a:custGeom>
                  <a:avLst/>
                  <a:gdLst/>
                  <a:ahLst/>
                  <a:cxnLst/>
                  <a:rect l="l" t="t" r="r" b="b"/>
                  <a:pathLst>
                    <a:path w="28852" h="32654" extrusionOk="0">
                      <a:moveTo>
                        <a:pt x="0" y="23013"/>
                      </a:moveTo>
                      <a:lnTo>
                        <a:pt x="0" y="23013"/>
                      </a:lnTo>
                      <a:cubicBezTo>
                        <a:pt x="0" y="16144"/>
                        <a:pt x="5496" y="12709"/>
                        <a:pt x="13052" y="12709"/>
                      </a:cubicBezTo>
                      <a:cubicBezTo>
                        <a:pt x="16487" y="12709"/>
                        <a:pt x="19235" y="13396"/>
                        <a:pt x="21639" y="14083"/>
                      </a:cubicBezTo>
                      <a:lnTo>
                        <a:pt x="21639" y="13396"/>
                      </a:lnTo>
                      <a:cubicBezTo>
                        <a:pt x="21639" y="8931"/>
                        <a:pt x="18891" y="6526"/>
                        <a:pt x="13739" y="6526"/>
                      </a:cubicBezTo>
                      <a:cubicBezTo>
                        <a:pt x="10304" y="6526"/>
                        <a:pt x="7556" y="7213"/>
                        <a:pt x="4809" y="8587"/>
                      </a:cubicBezTo>
                      <a:lnTo>
                        <a:pt x="2748" y="2748"/>
                      </a:lnTo>
                      <a:cubicBezTo>
                        <a:pt x="6183" y="1030"/>
                        <a:pt x="9617" y="0"/>
                        <a:pt x="14770" y="0"/>
                      </a:cubicBezTo>
                      <a:cubicBezTo>
                        <a:pt x="19578" y="0"/>
                        <a:pt x="23013" y="1374"/>
                        <a:pt x="25417" y="3435"/>
                      </a:cubicBezTo>
                      <a:cubicBezTo>
                        <a:pt x="27822" y="5839"/>
                        <a:pt x="28852" y="8931"/>
                        <a:pt x="28852" y="13396"/>
                      </a:cubicBezTo>
                      <a:lnTo>
                        <a:pt x="28852" y="32287"/>
                      </a:lnTo>
                      <a:lnTo>
                        <a:pt x="21639" y="32287"/>
                      </a:lnTo>
                      <a:lnTo>
                        <a:pt x="21639" y="28166"/>
                      </a:lnTo>
                      <a:cubicBezTo>
                        <a:pt x="19578" y="30913"/>
                        <a:pt x="16143" y="32631"/>
                        <a:pt x="11335" y="32631"/>
                      </a:cubicBezTo>
                      <a:cubicBezTo>
                        <a:pt x="5152" y="32974"/>
                        <a:pt x="0" y="29539"/>
                        <a:pt x="0" y="23013"/>
                      </a:cubicBezTo>
                      <a:close/>
                      <a:moveTo>
                        <a:pt x="21639" y="20952"/>
                      </a:moveTo>
                      <a:lnTo>
                        <a:pt x="21639" y="18891"/>
                      </a:lnTo>
                      <a:cubicBezTo>
                        <a:pt x="19922" y="18204"/>
                        <a:pt x="17174" y="17518"/>
                        <a:pt x="14426" y="17518"/>
                      </a:cubicBezTo>
                      <a:cubicBezTo>
                        <a:pt x="9617" y="17518"/>
                        <a:pt x="6870" y="19578"/>
                        <a:pt x="6870" y="22670"/>
                      </a:cubicBezTo>
                      <a:lnTo>
                        <a:pt x="6870" y="22670"/>
                      </a:lnTo>
                      <a:cubicBezTo>
                        <a:pt x="6870" y="25761"/>
                        <a:pt x="9617" y="27479"/>
                        <a:pt x="13052" y="27479"/>
                      </a:cubicBezTo>
                      <a:cubicBezTo>
                        <a:pt x="17861" y="27479"/>
                        <a:pt x="21639" y="24731"/>
                        <a:pt x="21639" y="2095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90" name="Google Shape;590;p21"/>
                <p:cNvSpPr/>
                <p:nvPr/>
              </p:nvSpPr>
              <p:spPr>
                <a:xfrm>
                  <a:off x="6954764" y="876508"/>
                  <a:ext cx="7213" cy="43965"/>
                </a:xfrm>
                <a:custGeom>
                  <a:avLst/>
                  <a:gdLst/>
                  <a:ahLst/>
                  <a:cxnLst/>
                  <a:rect l="l" t="t" r="r" b="b"/>
                  <a:pathLst>
                    <a:path w="7213" h="43965" extrusionOk="0">
                      <a:moveTo>
                        <a:pt x="0" y="0"/>
                      </a:moveTo>
                      <a:lnTo>
                        <a:pt x="7213" y="0"/>
                      </a:lnTo>
                      <a:lnTo>
                        <a:pt x="7213" y="43966"/>
                      </a:lnTo>
                      <a:lnTo>
                        <a:pt x="0" y="43966"/>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91" name="Google Shape;591;p21"/>
                <p:cNvSpPr/>
                <p:nvPr/>
              </p:nvSpPr>
              <p:spPr>
                <a:xfrm>
                  <a:off x="6971251" y="876508"/>
                  <a:ext cx="7213" cy="43965"/>
                </a:xfrm>
                <a:custGeom>
                  <a:avLst/>
                  <a:gdLst/>
                  <a:ahLst/>
                  <a:cxnLst/>
                  <a:rect l="l" t="t" r="r" b="b"/>
                  <a:pathLst>
                    <a:path w="7213" h="43965" extrusionOk="0">
                      <a:moveTo>
                        <a:pt x="0" y="0"/>
                      </a:moveTo>
                      <a:lnTo>
                        <a:pt x="7213" y="0"/>
                      </a:lnTo>
                      <a:lnTo>
                        <a:pt x="7213" y="43966"/>
                      </a:lnTo>
                      <a:lnTo>
                        <a:pt x="0" y="43966"/>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92" name="Google Shape;592;p21"/>
                <p:cNvSpPr/>
                <p:nvPr/>
              </p:nvSpPr>
              <p:spPr>
                <a:xfrm>
                  <a:off x="7005599" y="878225"/>
                  <a:ext cx="35035" cy="41904"/>
                </a:xfrm>
                <a:custGeom>
                  <a:avLst/>
                  <a:gdLst/>
                  <a:ahLst/>
                  <a:cxnLst/>
                  <a:rect l="l" t="t" r="r" b="b"/>
                  <a:pathLst>
                    <a:path w="35035" h="41904" extrusionOk="0">
                      <a:moveTo>
                        <a:pt x="0" y="0"/>
                      </a:moveTo>
                      <a:lnTo>
                        <a:pt x="18891" y="0"/>
                      </a:lnTo>
                      <a:cubicBezTo>
                        <a:pt x="23700" y="0"/>
                        <a:pt x="27479" y="1374"/>
                        <a:pt x="29883" y="3778"/>
                      </a:cubicBezTo>
                      <a:cubicBezTo>
                        <a:pt x="31600" y="5496"/>
                        <a:pt x="32631" y="7900"/>
                        <a:pt x="32631" y="10648"/>
                      </a:cubicBezTo>
                      <a:lnTo>
                        <a:pt x="32631" y="10648"/>
                      </a:lnTo>
                      <a:cubicBezTo>
                        <a:pt x="32631" y="15800"/>
                        <a:pt x="29883" y="18548"/>
                        <a:pt x="26791" y="19922"/>
                      </a:cubicBezTo>
                      <a:cubicBezTo>
                        <a:pt x="31600" y="21639"/>
                        <a:pt x="35035" y="24387"/>
                        <a:pt x="35035" y="30226"/>
                      </a:cubicBezTo>
                      <a:lnTo>
                        <a:pt x="35035" y="30226"/>
                      </a:lnTo>
                      <a:cubicBezTo>
                        <a:pt x="35035" y="37783"/>
                        <a:pt x="28853" y="41905"/>
                        <a:pt x="19578" y="41905"/>
                      </a:cubicBezTo>
                      <a:lnTo>
                        <a:pt x="0" y="41905"/>
                      </a:lnTo>
                      <a:lnTo>
                        <a:pt x="0" y="0"/>
                      </a:lnTo>
                      <a:close/>
                      <a:moveTo>
                        <a:pt x="25418" y="12022"/>
                      </a:moveTo>
                      <a:cubicBezTo>
                        <a:pt x="25418" y="8587"/>
                        <a:pt x="22670" y="6526"/>
                        <a:pt x="17861" y="6526"/>
                      </a:cubicBezTo>
                      <a:lnTo>
                        <a:pt x="7213" y="6526"/>
                      </a:lnTo>
                      <a:lnTo>
                        <a:pt x="7213" y="17861"/>
                      </a:lnTo>
                      <a:lnTo>
                        <a:pt x="17174" y="17861"/>
                      </a:lnTo>
                      <a:cubicBezTo>
                        <a:pt x="22326" y="17861"/>
                        <a:pt x="25418" y="16144"/>
                        <a:pt x="25418" y="12022"/>
                      </a:cubicBezTo>
                      <a:lnTo>
                        <a:pt x="25418" y="12022"/>
                      </a:lnTo>
                      <a:close/>
                      <a:moveTo>
                        <a:pt x="19235" y="24044"/>
                      </a:moveTo>
                      <a:lnTo>
                        <a:pt x="7557" y="24044"/>
                      </a:lnTo>
                      <a:lnTo>
                        <a:pt x="7557" y="35722"/>
                      </a:lnTo>
                      <a:lnTo>
                        <a:pt x="19922" y="35722"/>
                      </a:lnTo>
                      <a:cubicBezTo>
                        <a:pt x="25074" y="35722"/>
                        <a:pt x="28166" y="33661"/>
                        <a:pt x="28166" y="29883"/>
                      </a:cubicBezTo>
                      <a:lnTo>
                        <a:pt x="28166" y="29883"/>
                      </a:lnTo>
                      <a:cubicBezTo>
                        <a:pt x="27822" y="26105"/>
                        <a:pt x="25074" y="24044"/>
                        <a:pt x="19235" y="24044"/>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93" name="Google Shape;593;p21"/>
                <p:cNvSpPr/>
                <p:nvPr/>
              </p:nvSpPr>
              <p:spPr>
                <a:xfrm>
                  <a:off x="7047504" y="888186"/>
                  <a:ext cx="28508" cy="32352"/>
                </a:xfrm>
                <a:custGeom>
                  <a:avLst/>
                  <a:gdLst/>
                  <a:ahLst/>
                  <a:cxnLst/>
                  <a:rect l="l" t="t" r="r" b="b"/>
                  <a:pathLst>
                    <a:path w="28508" h="32352" extrusionOk="0">
                      <a:moveTo>
                        <a:pt x="0" y="20609"/>
                      </a:moveTo>
                      <a:lnTo>
                        <a:pt x="0" y="344"/>
                      </a:lnTo>
                      <a:lnTo>
                        <a:pt x="7213" y="344"/>
                      </a:lnTo>
                      <a:lnTo>
                        <a:pt x="7213" y="18204"/>
                      </a:lnTo>
                      <a:cubicBezTo>
                        <a:pt x="7213" y="23013"/>
                        <a:pt x="9617" y="25761"/>
                        <a:pt x="14083" y="25761"/>
                      </a:cubicBezTo>
                      <a:cubicBezTo>
                        <a:pt x="18204" y="25761"/>
                        <a:pt x="21296" y="23013"/>
                        <a:pt x="21296" y="17861"/>
                      </a:cubicBezTo>
                      <a:lnTo>
                        <a:pt x="21296" y="0"/>
                      </a:lnTo>
                      <a:lnTo>
                        <a:pt x="28509" y="0"/>
                      </a:lnTo>
                      <a:lnTo>
                        <a:pt x="28509" y="31600"/>
                      </a:lnTo>
                      <a:lnTo>
                        <a:pt x="21296" y="31600"/>
                      </a:lnTo>
                      <a:lnTo>
                        <a:pt x="21296" y="26791"/>
                      </a:lnTo>
                      <a:cubicBezTo>
                        <a:pt x="19235" y="29883"/>
                        <a:pt x="16144" y="32287"/>
                        <a:pt x="11335" y="32287"/>
                      </a:cubicBezTo>
                      <a:cubicBezTo>
                        <a:pt x="4122" y="32974"/>
                        <a:pt x="0" y="28166"/>
                        <a:pt x="0" y="20609"/>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94" name="Google Shape;594;p21"/>
                <p:cNvSpPr/>
                <p:nvPr/>
              </p:nvSpPr>
              <p:spPr>
                <a:xfrm>
                  <a:off x="7081852" y="888530"/>
                  <a:ext cx="25417" cy="32094"/>
                </a:xfrm>
                <a:custGeom>
                  <a:avLst/>
                  <a:gdLst/>
                  <a:ahLst/>
                  <a:cxnLst/>
                  <a:rect l="l" t="t" r="r" b="b"/>
                  <a:pathLst>
                    <a:path w="25417" h="32094" extrusionOk="0">
                      <a:moveTo>
                        <a:pt x="0" y="27822"/>
                      </a:moveTo>
                      <a:lnTo>
                        <a:pt x="3091" y="23013"/>
                      </a:lnTo>
                      <a:cubicBezTo>
                        <a:pt x="6526" y="25761"/>
                        <a:pt x="10304" y="26791"/>
                        <a:pt x="13396" y="26791"/>
                      </a:cubicBezTo>
                      <a:cubicBezTo>
                        <a:pt x="16487" y="26791"/>
                        <a:pt x="18204" y="25418"/>
                        <a:pt x="18204" y="23357"/>
                      </a:cubicBezTo>
                      <a:lnTo>
                        <a:pt x="18204" y="23357"/>
                      </a:lnTo>
                      <a:cubicBezTo>
                        <a:pt x="18204" y="20952"/>
                        <a:pt x="14770" y="19922"/>
                        <a:pt x="10991" y="18891"/>
                      </a:cubicBezTo>
                      <a:cubicBezTo>
                        <a:pt x="6183" y="17518"/>
                        <a:pt x="1030" y="15800"/>
                        <a:pt x="1030" y="9617"/>
                      </a:cubicBezTo>
                      <a:lnTo>
                        <a:pt x="1030" y="9617"/>
                      </a:lnTo>
                      <a:cubicBezTo>
                        <a:pt x="1030" y="3778"/>
                        <a:pt x="6183" y="0"/>
                        <a:pt x="12365" y="0"/>
                      </a:cubicBezTo>
                      <a:cubicBezTo>
                        <a:pt x="16487" y="0"/>
                        <a:pt x="20609" y="1374"/>
                        <a:pt x="24044" y="3435"/>
                      </a:cubicBezTo>
                      <a:lnTo>
                        <a:pt x="21639" y="8244"/>
                      </a:lnTo>
                      <a:cubicBezTo>
                        <a:pt x="18548" y="6526"/>
                        <a:pt x="15457" y="5152"/>
                        <a:pt x="12709" y="5152"/>
                      </a:cubicBezTo>
                      <a:cubicBezTo>
                        <a:pt x="9961" y="5152"/>
                        <a:pt x="8243" y="6526"/>
                        <a:pt x="8243" y="8244"/>
                      </a:cubicBezTo>
                      <a:lnTo>
                        <a:pt x="8243" y="8244"/>
                      </a:lnTo>
                      <a:cubicBezTo>
                        <a:pt x="8243" y="10648"/>
                        <a:pt x="11678" y="11678"/>
                        <a:pt x="15457" y="12709"/>
                      </a:cubicBezTo>
                      <a:cubicBezTo>
                        <a:pt x="19922" y="14083"/>
                        <a:pt x="25417" y="16144"/>
                        <a:pt x="25417" y="21983"/>
                      </a:cubicBezTo>
                      <a:lnTo>
                        <a:pt x="25417" y="21983"/>
                      </a:lnTo>
                      <a:cubicBezTo>
                        <a:pt x="25417" y="28509"/>
                        <a:pt x="20265" y="31944"/>
                        <a:pt x="13739" y="31944"/>
                      </a:cubicBezTo>
                      <a:cubicBezTo>
                        <a:pt x="8930" y="32631"/>
                        <a:pt x="3778" y="30913"/>
                        <a:pt x="0" y="2782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95" name="Google Shape;595;p21"/>
                <p:cNvSpPr/>
                <p:nvPr/>
              </p:nvSpPr>
              <p:spPr>
                <a:xfrm>
                  <a:off x="7114139" y="876852"/>
                  <a:ext cx="7900" cy="43622"/>
                </a:xfrm>
                <a:custGeom>
                  <a:avLst/>
                  <a:gdLst/>
                  <a:ahLst/>
                  <a:cxnLst/>
                  <a:rect l="l" t="t" r="r" b="b"/>
                  <a:pathLst>
                    <a:path w="7900" h="43622" extrusionOk="0">
                      <a:moveTo>
                        <a:pt x="0" y="0"/>
                      </a:moveTo>
                      <a:lnTo>
                        <a:pt x="7900" y="0"/>
                      </a:lnTo>
                      <a:lnTo>
                        <a:pt x="7900" y="6870"/>
                      </a:lnTo>
                      <a:lnTo>
                        <a:pt x="0" y="6870"/>
                      </a:lnTo>
                      <a:lnTo>
                        <a:pt x="0" y="0"/>
                      </a:lnTo>
                      <a:close/>
                      <a:moveTo>
                        <a:pt x="0" y="12022"/>
                      </a:moveTo>
                      <a:lnTo>
                        <a:pt x="7213" y="12022"/>
                      </a:lnTo>
                      <a:lnTo>
                        <a:pt x="7213" y="43622"/>
                      </a:lnTo>
                      <a:lnTo>
                        <a:pt x="0" y="43622"/>
                      </a:lnTo>
                      <a:lnTo>
                        <a:pt x="0" y="12022"/>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96" name="Google Shape;596;p21"/>
                <p:cNvSpPr/>
                <p:nvPr/>
              </p:nvSpPr>
              <p:spPr>
                <a:xfrm>
                  <a:off x="7130283" y="888186"/>
                  <a:ext cx="28508" cy="32287"/>
                </a:xfrm>
                <a:custGeom>
                  <a:avLst/>
                  <a:gdLst/>
                  <a:ahLst/>
                  <a:cxnLst/>
                  <a:rect l="l" t="t" r="r" b="b"/>
                  <a:pathLst>
                    <a:path w="28508" h="32287" extrusionOk="0">
                      <a:moveTo>
                        <a:pt x="0" y="687"/>
                      </a:moveTo>
                      <a:lnTo>
                        <a:pt x="7213" y="687"/>
                      </a:lnTo>
                      <a:lnTo>
                        <a:pt x="7213" y="5496"/>
                      </a:lnTo>
                      <a:cubicBezTo>
                        <a:pt x="9274" y="2404"/>
                        <a:pt x="12365" y="0"/>
                        <a:pt x="17174" y="0"/>
                      </a:cubicBezTo>
                      <a:cubicBezTo>
                        <a:pt x="24387" y="0"/>
                        <a:pt x="28509" y="4809"/>
                        <a:pt x="28509" y="12022"/>
                      </a:cubicBezTo>
                      <a:lnTo>
                        <a:pt x="28509" y="32287"/>
                      </a:lnTo>
                      <a:lnTo>
                        <a:pt x="21296" y="32287"/>
                      </a:lnTo>
                      <a:lnTo>
                        <a:pt x="21296" y="14426"/>
                      </a:lnTo>
                      <a:cubicBezTo>
                        <a:pt x="21296" y="9617"/>
                        <a:pt x="18891" y="6526"/>
                        <a:pt x="14426" y="6526"/>
                      </a:cubicBezTo>
                      <a:cubicBezTo>
                        <a:pt x="10304" y="6526"/>
                        <a:pt x="7213" y="9617"/>
                        <a:pt x="7213" y="14426"/>
                      </a:cubicBezTo>
                      <a:lnTo>
                        <a:pt x="7213" y="32287"/>
                      </a:lnTo>
                      <a:lnTo>
                        <a:pt x="0" y="32287"/>
                      </a:lnTo>
                      <a:lnTo>
                        <a:pt x="0" y="687"/>
                      </a:lnTo>
                      <a:lnTo>
                        <a:pt x="0" y="68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97" name="Google Shape;597;p21"/>
                <p:cNvSpPr/>
                <p:nvPr/>
              </p:nvSpPr>
              <p:spPr>
                <a:xfrm>
                  <a:off x="7165318" y="888186"/>
                  <a:ext cx="30569" cy="32974"/>
                </a:xfrm>
                <a:custGeom>
                  <a:avLst/>
                  <a:gdLst/>
                  <a:ahLst/>
                  <a:cxnLst/>
                  <a:rect l="l" t="t" r="r" b="b"/>
                  <a:pathLst>
                    <a:path w="30569" h="32974" extrusionOk="0">
                      <a:moveTo>
                        <a:pt x="0" y="16487"/>
                      </a:moveTo>
                      <a:lnTo>
                        <a:pt x="0" y="16487"/>
                      </a:lnTo>
                      <a:cubicBezTo>
                        <a:pt x="0" y="7213"/>
                        <a:pt x="6526" y="0"/>
                        <a:pt x="15457" y="0"/>
                      </a:cubicBezTo>
                      <a:cubicBezTo>
                        <a:pt x="25418" y="0"/>
                        <a:pt x="30570" y="7900"/>
                        <a:pt x="30570" y="17174"/>
                      </a:cubicBezTo>
                      <a:cubicBezTo>
                        <a:pt x="30570" y="17861"/>
                        <a:pt x="30570" y="18548"/>
                        <a:pt x="30570" y="19235"/>
                      </a:cubicBezTo>
                      <a:lnTo>
                        <a:pt x="7213" y="19235"/>
                      </a:lnTo>
                      <a:cubicBezTo>
                        <a:pt x="7900" y="24387"/>
                        <a:pt x="11678" y="27135"/>
                        <a:pt x="16487" y="27135"/>
                      </a:cubicBezTo>
                      <a:cubicBezTo>
                        <a:pt x="19922" y="27135"/>
                        <a:pt x="22670" y="25761"/>
                        <a:pt x="25074" y="23357"/>
                      </a:cubicBezTo>
                      <a:lnTo>
                        <a:pt x="29196" y="27135"/>
                      </a:lnTo>
                      <a:cubicBezTo>
                        <a:pt x="26104" y="30570"/>
                        <a:pt x="21983" y="32974"/>
                        <a:pt x="16144" y="32974"/>
                      </a:cubicBezTo>
                      <a:cubicBezTo>
                        <a:pt x="7213" y="32974"/>
                        <a:pt x="0" y="26448"/>
                        <a:pt x="0" y="16487"/>
                      </a:cubicBezTo>
                      <a:close/>
                      <a:moveTo>
                        <a:pt x="23357" y="14083"/>
                      </a:moveTo>
                      <a:cubicBezTo>
                        <a:pt x="23013" y="9274"/>
                        <a:pt x="20265" y="5839"/>
                        <a:pt x="15457" y="5839"/>
                      </a:cubicBezTo>
                      <a:cubicBezTo>
                        <a:pt x="10991" y="5839"/>
                        <a:pt x="7900" y="9274"/>
                        <a:pt x="7213" y="14083"/>
                      </a:cubicBezTo>
                      <a:lnTo>
                        <a:pt x="23357" y="14083"/>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98" name="Google Shape;598;p21"/>
                <p:cNvSpPr/>
                <p:nvPr/>
              </p:nvSpPr>
              <p:spPr>
                <a:xfrm>
                  <a:off x="7200353" y="888530"/>
                  <a:ext cx="25074" cy="32330"/>
                </a:xfrm>
                <a:custGeom>
                  <a:avLst/>
                  <a:gdLst/>
                  <a:ahLst/>
                  <a:cxnLst/>
                  <a:rect l="l" t="t" r="r" b="b"/>
                  <a:pathLst>
                    <a:path w="25074" h="32330" extrusionOk="0">
                      <a:moveTo>
                        <a:pt x="0" y="27822"/>
                      </a:moveTo>
                      <a:lnTo>
                        <a:pt x="3091" y="23013"/>
                      </a:lnTo>
                      <a:cubicBezTo>
                        <a:pt x="6526" y="25761"/>
                        <a:pt x="10304" y="26791"/>
                        <a:pt x="13396" y="26791"/>
                      </a:cubicBezTo>
                      <a:cubicBezTo>
                        <a:pt x="16487" y="26791"/>
                        <a:pt x="18205" y="25418"/>
                        <a:pt x="18205" y="23357"/>
                      </a:cubicBezTo>
                      <a:lnTo>
                        <a:pt x="18205" y="23357"/>
                      </a:lnTo>
                      <a:cubicBezTo>
                        <a:pt x="18205" y="20952"/>
                        <a:pt x="14770" y="19922"/>
                        <a:pt x="10992" y="18891"/>
                      </a:cubicBezTo>
                      <a:cubicBezTo>
                        <a:pt x="6183" y="17518"/>
                        <a:pt x="1031" y="15800"/>
                        <a:pt x="1031" y="9617"/>
                      </a:cubicBezTo>
                      <a:lnTo>
                        <a:pt x="1031" y="9617"/>
                      </a:lnTo>
                      <a:cubicBezTo>
                        <a:pt x="1031" y="3778"/>
                        <a:pt x="6183" y="0"/>
                        <a:pt x="12366" y="0"/>
                      </a:cubicBezTo>
                      <a:cubicBezTo>
                        <a:pt x="16487" y="0"/>
                        <a:pt x="20609" y="1374"/>
                        <a:pt x="24044" y="3435"/>
                      </a:cubicBezTo>
                      <a:lnTo>
                        <a:pt x="21296" y="8587"/>
                      </a:lnTo>
                      <a:cubicBezTo>
                        <a:pt x="18205" y="6870"/>
                        <a:pt x="15113" y="5496"/>
                        <a:pt x="12366" y="5496"/>
                      </a:cubicBezTo>
                      <a:cubicBezTo>
                        <a:pt x="9618" y="5496"/>
                        <a:pt x="7900" y="6870"/>
                        <a:pt x="7900" y="8587"/>
                      </a:cubicBezTo>
                      <a:lnTo>
                        <a:pt x="7900" y="8587"/>
                      </a:lnTo>
                      <a:cubicBezTo>
                        <a:pt x="7900" y="10991"/>
                        <a:pt x="11335" y="12022"/>
                        <a:pt x="15113" y="13052"/>
                      </a:cubicBezTo>
                      <a:cubicBezTo>
                        <a:pt x="19579" y="14426"/>
                        <a:pt x="25074" y="16487"/>
                        <a:pt x="25074" y="22326"/>
                      </a:cubicBezTo>
                      <a:lnTo>
                        <a:pt x="25074" y="22326"/>
                      </a:lnTo>
                      <a:cubicBezTo>
                        <a:pt x="25074" y="28852"/>
                        <a:pt x="19922" y="32287"/>
                        <a:pt x="13396" y="32287"/>
                      </a:cubicBezTo>
                      <a:cubicBezTo>
                        <a:pt x="8931" y="32631"/>
                        <a:pt x="3779" y="30913"/>
                        <a:pt x="0" y="2782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599" name="Google Shape;599;p21"/>
                <p:cNvSpPr/>
                <p:nvPr/>
              </p:nvSpPr>
              <p:spPr>
                <a:xfrm>
                  <a:off x="7229205" y="888530"/>
                  <a:ext cx="25074" cy="32330"/>
                </a:xfrm>
                <a:custGeom>
                  <a:avLst/>
                  <a:gdLst/>
                  <a:ahLst/>
                  <a:cxnLst/>
                  <a:rect l="l" t="t" r="r" b="b"/>
                  <a:pathLst>
                    <a:path w="25074" h="32330" extrusionOk="0">
                      <a:moveTo>
                        <a:pt x="0" y="27822"/>
                      </a:moveTo>
                      <a:lnTo>
                        <a:pt x="3091" y="23013"/>
                      </a:lnTo>
                      <a:cubicBezTo>
                        <a:pt x="6526" y="25761"/>
                        <a:pt x="10304" y="26791"/>
                        <a:pt x="13396" y="26791"/>
                      </a:cubicBezTo>
                      <a:cubicBezTo>
                        <a:pt x="16487" y="26791"/>
                        <a:pt x="18205" y="25418"/>
                        <a:pt x="18205" y="23357"/>
                      </a:cubicBezTo>
                      <a:lnTo>
                        <a:pt x="18205" y="23357"/>
                      </a:lnTo>
                      <a:cubicBezTo>
                        <a:pt x="18205" y="20952"/>
                        <a:pt x="14770" y="19922"/>
                        <a:pt x="10992" y="18891"/>
                      </a:cubicBezTo>
                      <a:cubicBezTo>
                        <a:pt x="6183" y="17518"/>
                        <a:pt x="1031" y="15800"/>
                        <a:pt x="1031" y="9617"/>
                      </a:cubicBezTo>
                      <a:lnTo>
                        <a:pt x="1031" y="9617"/>
                      </a:lnTo>
                      <a:cubicBezTo>
                        <a:pt x="1031" y="3778"/>
                        <a:pt x="6183" y="0"/>
                        <a:pt x="12365" y="0"/>
                      </a:cubicBezTo>
                      <a:cubicBezTo>
                        <a:pt x="16487" y="0"/>
                        <a:pt x="20609" y="1374"/>
                        <a:pt x="24044" y="3435"/>
                      </a:cubicBezTo>
                      <a:lnTo>
                        <a:pt x="21296" y="8587"/>
                      </a:lnTo>
                      <a:cubicBezTo>
                        <a:pt x="18205" y="6870"/>
                        <a:pt x="15113" y="5496"/>
                        <a:pt x="12365" y="5496"/>
                      </a:cubicBezTo>
                      <a:cubicBezTo>
                        <a:pt x="9618" y="5496"/>
                        <a:pt x="7900" y="6870"/>
                        <a:pt x="7900" y="8587"/>
                      </a:cubicBezTo>
                      <a:lnTo>
                        <a:pt x="7900" y="8587"/>
                      </a:lnTo>
                      <a:cubicBezTo>
                        <a:pt x="7900" y="10991"/>
                        <a:pt x="11335" y="12022"/>
                        <a:pt x="15113" y="13052"/>
                      </a:cubicBezTo>
                      <a:cubicBezTo>
                        <a:pt x="19579" y="14426"/>
                        <a:pt x="25074" y="16487"/>
                        <a:pt x="25074" y="22326"/>
                      </a:cubicBezTo>
                      <a:lnTo>
                        <a:pt x="25074" y="22326"/>
                      </a:lnTo>
                      <a:cubicBezTo>
                        <a:pt x="25074" y="28852"/>
                        <a:pt x="19922" y="32287"/>
                        <a:pt x="13396" y="32287"/>
                      </a:cubicBezTo>
                      <a:cubicBezTo>
                        <a:pt x="8930" y="32631"/>
                        <a:pt x="3778" y="30913"/>
                        <a:pt x="0" y="2782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00" name="Google Shape;600;p21"/>
                <p:cNvSpPr/>
                <p:nvPr/>
              </p:nvSpPr>
              <p:spPr>
                <a:xfrm>
                  <a:off x="7279010" y="878225"/>
                  <a:ext cx="31600" cy="42248"/>
                </a:xfrm>
                <a:custGeom>
                  <a:avLst/>
                  <a:gdLst/>
                  <a:ahLst/>
                  <a:cxnLst/>
                  <a:rect l="l" t="t" r="r" b="b"/>
                  <a:pathLst>
                    <a:path w="31600" h="42248" extrusionOk="0">
                      <a:moveTo>
                        <a:pt x="343" y="0"/>
                      </a:moveTo>
                      <a:lnTo>
                        <a:pt x="31601" y="0"/>
                      </a:lnTo>
                      <a:lnTo>
                        <a:pt x="31601" y="6870"/>
                      </a:lnTo>
                      <a:lnTo>
                        <a:pt x="7557" y="6870"/>
                      </a:lnTo>
                      <a:lnTo>
                        <a:pt x="7557" y="18204"/>
                      </a:lnTo>
                      <a:lnTo>
                        <a:pt x="28853" y="18204"/>
                      </a:lnTo>
                      <a:lnTo>
                        <a:pt x="28853" y="25074"/>
                      </a:lnTo>
                      <a:lnTo>
                        <a:pt x="7557" y="25074"/>
                      </a:lnTo>
                      <a:lnTo>
                        <a:pt x="7557" y="42248"/>
                      </a:lnTo>
                      <a:lnTo>
                        <a:pt x="0" y="42248"/>
                      </a:lnTo>
                      <a:lnTo>
                        <a:pt x="343" y="0"/>
                      </a:lnTo>
                      <a:lnTo>
                        <a:pt x="343"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01" name="Google Shape;601;p21"/>
                <p:cNvSpPr/>
                <p:nvPr/>
              </p:nvSpPr>
              <p:spPr>
                <a:xfrm>
                  <a:off x="7317480" y="876852"/>
                  <a:ext cx="7899" cy="43622"/>
                </a:xfrm>
                <a:custGeom>
                  <a:avLst/>
                  <a:gdLst/>
                  <a:ahLst/>
                  <a:cxnLst/>
                  <a:rect l="l" t="t" r="r" b="b"/>
                  <a:pathLst>
                    <a:path w="7899" h="43622" extrusionOk="0">
                      <a:moveTo>
                        <a:pt x="0" y="0"/>
                      </a:moveTo>
                      <a:lnTo>
                        <a:pt x="7900" y="0"/>
                      </a:lnTo>
                      <a:lnTo>
                        <a:pt x="7900" y="6870"/>
                      </a:lnTo>
                      <a:lnTo>
                        <a:pt x="0" y="6870"/>
                      </a:lnTo>
                      <a:lnTo>
                        <a:pt x="0" y="0"/>
                      </a:lnTo>
                      <a:close/>
                      <a:moveTo>
                        <a:pt x="343" y="12022"/>
                      </a:moveTo>
                      <a:lnTo>
                        <a:pt x="7556" y="12022"/>
                      </a:lnTo>
                      <a:lnTo>
                        <a:pt x="7556" y="43622"/>
                      </a:lnTo>
                      <a:lnTo>
                        <a:pt x="343" y="43622"/>
                      </a:lnTo>
                      <a:lnTo>
                        <a:pt x="343" y="12022"/>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02" name="Google Shape;602;p21"/>
                <p:cNvSpPr/>
                <p:nvPr/>
              </p:nvSpPr>
              <p:spPr>
                <a:xfrm>
                  <a:off x="7333967" y="888186"/>
                  <a:ext cx="28509" cy="32287"/>
                </a:xfrm>
                <a:custGeom>
                  <a:avLst/>
                  <a:gdLst/>
                  <a:ahLst/>
                  <a:cxnLst/>
                  <a:rect l="l" t="t" r="r" b="b"/>
                  <a:pathLst>
                    <a:path w="28509" h="32287" extrusionOk="0">
                      <a:moveTo>
                        <a:pt x="0" y="687"/>
                      </a:moveTo>
                      <a:lnTo>
                        <a:pt x="7213" y="687"/>
                      </a:lnTo>
                      <a:lnTo>
                        <a:pt x="7213" y="5496"/>
                      </a:lnTo>
                      <a:cubicBezTo>
                        <a:pt x="9274" y="2404"/>
                        <a:pt x="12365" y="0"/>
                        <a:pt x="17174" y="0"/>
                      </a:cubicBezTo>
                      <a:cubicBezTo>
                        <a:pt x="24387" y="0"/>
                        <a:pt x="28509" y="4809"/>
                        <a:pt x="28509" y="12022"/>
                      </a:cubicBezTo>
                      <a:lnTo>
                        <a:pt x="28509" y="32287"/>
                      </a:lnTo>
                      <a:lnTo>
                        <a:pt x="21296" y="32287"/>
                      </a:lnTo>
                      <a:lnTo>
                        <a:pt x="21296" y="14426"/>
                      </a:lnTo>
                      <a:cubicBezTo>
                        <a:pt x="21296" y="9617"/>
                        <a:pt x="18891" y="6526"/>
                        <a:pt x="14426" y="6526"/>
                      </a:cubicBezTo>
                      <a:cubicBezTo>
                        <a:pt x="10304" y="6526"/>
                        <a:pt x="7213" y="9617"/>
                        <a:pt x="7213" y="14426"/>
                      </a:cubicBezTo>
                      <a:lnTo>
                        <a:pt x="7213" y="32287"/>
                      </a:lnTo>
                      <a:lnTo>
                        <a:pt x="0" y="32287"/>
                      </a:lnTo>
                      <a:lnTo>
                        <a:pt x="0" y="687"/>
                      </a:lnTo>
                      <a:lnTo>
                        <a:pt x="0" y="68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03" name="Google Shape;603;p21"/>
                <p:cNvSpPr/>
                <p:nvPr/>
              </p:nvSpPr>
              <p:spPr>
                <a:xfrm>
                  <a:off x="7368659" y="888186"/>
                  <a:ext cx="28852" cy="32654"/>
                </a:xfrm>
                <a:custGeom>
                  <a:avLst/>
                  <a:gdLst/>
                  <a:ahLst/>
                  <a:cxnLst/>
                  <a:rect l="l" t="t" r="r" b="b"/>
                  <a:pathLst>
                    <a:path w="28852" h="32654" extrusionOk="0">
                      <a:moveTo>
                        <a:pt x="0" y="23013"/>
                      </a:moveTo>
                      <a:lnTo>
                        <a:pt x="0" y="23013"/>
                      </a:lnTo>
                      <a:cubicBezTo>
                        <a:pt x="0" y="16144"/>
                        <a:pt x="5496" y="12709"/>
                        <a:pt x="13052" y="12709"/>
                      </a:cubicBezTo>
                      <a:cubicBezTo>
                        <a:pt x="16487" y="12709"/>
                        <a:pt x="19235" y="13396"/>
                        <a:pt x="21639" y="14083"/>
                      </a:cubicBezTo>
                      <a:lnTo>
                        <a:pt x="21639" y="13396"/>
                      </a:lnTo>
                      <a:cubicBezTo>
                        <a:pt x="21639" y="8931"/>
                        <a:pt x="18891" y="6526"/>
                        <a:pt x="13739" y="6526"/>
                      </a:cubicBezTo>
                      <a:cubicBezTo>
                        <a:pt x="10304" y="6526"/>
                        <a:pt x="7557" y="7213"/>
                        <a:pt x="4809" y="8587"/>
                      </a:cubicBezTo>
                      <a:lnTo>
                        <a:pt x="2748" y="2748"/>
                      </a:lnTo>
                      <a:cubicBezTo>
                        <a:pt x="6183" y="1030"/>
                        <a:pt x="9618" y="0"/>
                        <a:pt x="14770" y="0"/>
                      </a:cubicBezTo>
                      <a:cubicBezTo>
                        <a:pt x="19579" y="0"/>
                        <a:pt x="23013" y="1374"/>
                        <a:pt x="25418" y="3435"/>
                      </a:cubicBezTo>
                      <a:cubicBezTo>
                        <a:pt x="27822" y="5839"/>
                        <a:pt x="28853" y="8931"/>
                        <a:pt x="28853" y="13396"/>
                      </a:cubicBezTo>
                      <a:lnTo>
                        <a:pt x="28853" y="32287"/>
                      </a:lnTo>
                      <a:lnTo>
                        <a:pt x="21639" y="32287"/>
                      </a:lnTo>
                      <a:lnTo>
                        <a:pt x="21639" y="28166"/>
                      </a:lnTo>
                      <a:cubicBezTo>
                        <a:pt x="19579" y="30913"/>
                        <a:pt x="16144" y="32631"/>
                        <a:pt x="11335" y="32631"/>
                      </a:cubicBezTo>
                      <a:cubicBezTo>
                        <a:pt x="5152" y="32974"/>
                        <a:pt x="0" y="29539"/>
                        <a:pt x="0" y="23013"/>
                      </a:cubicBezTo>
                      <a:close/>
                      <a:moveTo>
                        <a:pt x="21639" y="20952"/>
                      </a:moveTo>
                      <a:lnTo>
                        <a:pt x="21639" y="18891"/>
                      </a:lnTo>
                      <a:cubicBezTo>
                        <a:pt x="19922" y="18204"/>
                        <a:pt x="17174" y="17518"/>
                        <a:pt x="14426" y="17518"/>
                      </a:cubicBezTo>
                      <a:cubicBezTo>
                        <a:pt x="9618" y="17518"/>
                        <a:pt x="6870" y="19578"/>
                        <a:pt x="6870" y="22670"/>
                      </a:cubicBezTo>
                      <a:lnTo>
                        <a:pt x="6870" y="22670"/>
                      </a:lnTo>
                      <a:cubicBezTo>
                        <a:pt x="6870" y="25761"/>
                        <a:pt x="9618" y="27479"/>
                        <a:pt x="13052" y="27479"/>
                      </a:cubicBezTo>
                      <a:cubicBezTo>
                        <a:pt x="17861" y="27479"/>
                        <a:pt x="21639" y="24731"/>
                        <a:pt x="21639" y="2095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04" name="Google Shape;604;p21"/>
                <p:cNvSpPr/>
                <p:nvPr/>
              </p:nvSpPr>
              <p:spPr>
                <a:xfrm>
                  <a:off x="7405411" y="888186"/>
                  <a:ext cx="28508" cy="32287"/>
                </a:xfrm>
                <a:custGeom>
                  <a:avLst/>
                  <a:gdLst/>
                  <a:ahLst/>
                  <a:cxnLst/>
                  <a:rect l="l" t="t" r="r" b="b"/>
                  <a:pathLst>
                    <a:path w="28508" h="32287" extrusionOk="0">
                      <a:moveTo>
                        <a:pt x="0" y="687"/>
                      </a:moveTo>
                      <a:lnTo>
                        <a:pt x="7213" y="687"/>
                      </a:lnTo>
                      <a:lnTo>
                        <a:pt x="7213" y="5496"/>
                      </a:lnTo>
                      <a:cubicBezTo>
                        <a:pt x="9274" y="2404"/>
                        <a:pt x="12365" y="0"/>
                        <a:pt x="17174" y="0"/>
                      </a:cubicBezTo>
                      <a:cubicBezTo>
                        <a:pt x="24387" y="0"/>
                        <a:pt x="28509" y="4809"/>
                        <a:pt x="28509" y="12022"/>
                      </a:cubicBezTo>
                      <a:lnTo>
                        <a:pt x="28509" y="32287"/>
                      </a:lnTo>
                      <a:lnTo>
                        <a:pt x="21296" y="32287"/>
                      </a:lnTo>
                      <a:lnTo>
                        <a:pt x="21296" y="14426"/>
                      </a:lnTo>
                      <a:cubicBezTo>
                        <a:pt x="21296" y="9617"/>
                        <a:pt x="18891" y="6526"/>
                        <a:pt x="14426" y="6526"/>
                      </a:cubicBezTo>
                      <a:cubicBezTo>
                        <a:pt x="10304" y="6526"/>
                        <a:pt x="7213" y="9617"/>
                        <a:pt x="7213" y="14426"/>
                      </a:cubicBezTo>
                      <a:lnTo>
                        <a:pt x="7213" y="32287"/>
                      </a:lnTo>
                      <a:lnTo>
                        <a:pt x="0" y="32287"/>
                      </a:lnTo>
                      <a:lnTo>
                        <a:pt x="0" y="687"/>
                      </a:lnTo>
                      <a:lnTo>
                        <a:pt x="0" y="68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05" name="Google Shape;605;p21"/>
                <p:cNvSpPr/>
                <p:nvPr/>
              </p:nvSpPr>
              <p:spPr>
                <a:xfrm>
                  <a:off x="7440103" y="887843"/>
                  <a:ext cx="29539" cy="32985"/>
                </a:xfrm>
                <a:custGeom>
                  <a:avLst/>
                  <a:gdLst/>
                  <a:ahLst/>
                  <a:cxnLst/>
                  <a:rect l="l" t="t" r="r" b="b"/>
                  <a:pathLst>
                    <a:path w="29539" h="32985" extrusionOk="0">
                      <a:moveTo>
                        <a:pt x="0" y="16831"/>
                      </a:moveTo>
                      <a:lnTo>
                        <a:pt x="0" y="16831"/>
                      </a:lnTo>
                      <a:cubicBezTo>
                        <a:pt x="0" y="7557"/>
                        <a:pt x="6870" y="0"/>
                        <a:pt x="16487" y="0"/>
                      </a:cubicBezTo>
                      <a:cubicBezTo>
                        <a:pt x="22326" y="0"/>
                        <a:pt x="26104" y="2061"/>
                        <a:pt x="29196" y="5496"/>
                      </a:cubicBezTo>
                      <a:lnTo>
                        <a:pt x="24730" y="10304"/>
                      </a:lnTo>
                      <a:cubicBezTo>
                        <a:pt x="22670" y="7900"/>
                        <a:pt x="20265" y="6183"/>
                        <a:pt x="16487" y="6183"/>
                      </a:cubicBezTo>
                      <a:cubicBezTo>
                        <a:pt x="11335" y="6183"/>
                        <a:pt x="7213" y="10648"/>
                        <a:pt x="7213" y="16144"/>
                      </a:cubicBezTo>
                      <a:lnTo>
                        <a:pt x="7213" y="16144"/>
                      </a:lnTo>
                      <a:cubicBezTo>
                        <a:pt x="7213" y="21639"/>
                        <a:pt x="10991" y="26448"/>
                        <a:pt x="16831" y="26448"/>
                      </a:cubicBezTo>
                      <a:cubicBezTo>
                        <a:pt x="20265" y="26448"/>
                        <a:pt x="22670" y="24731"/>
                        <a:pt x="25074" y="22670"/>
                      </a:cubicBezTo>
                      <a:lnTo>
                        <a:pt x="29539" y="27135"/>
                      </a:lnTo>
                      <a:cubicBezTo>
                        <a:pt x="26448" y="30570"/>
                        <a:pt x="22670" y="32974"/>
                        <a:pt x="16487" y="32974"/>
                      </a:cubicBezTo>
                      <a:cubicBezTo>
                        <a:pt x="7213" y="33318"/>
                        <a:pt x="0" y="25761"/>
                        <a:pt x="0" y="16831"/>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06" name="Google Shape;606;p21"/>
                <p:cNvSpPr/>
                <p:nvPr/>
              </p:nvSpPr>
              <p:spPr>
                <a:xfrm>
                  <a:off x="7473077" y="888186"/>
                  <a:ext cx="30569" cy="32974"/>
                </a:xfrm>
                <a:custGeom>
                  <a:avLst/>
                  <a:gdLst/>
                  <a:ahLst/>
                  <a:cxnLst/>
                  <a:rect l="l" t="t" r="r" b="b"/>
                  <a:pathLst>
                    <a:path w="30569" h="32974" extrusionOk="0">
                      <a:moveTo>
                        <a:pt x="0" y="16487"/>
                      </a:moveTo>
                      <a:lnTo>
                        <a:pt x="0" y="16487"/>
                      </a:lnTo>
                      <a:cubicBezTo>
                        <a:pt x="0" y="7213"/>
                        <a:pt x="6526" y="0"/>
                        <a:pt x="15457" y="0"/>
                      </a:cubicBezTo>
                      <a:cubicBezTo>
                        <a:pt x="25418" y="0"/>
                        <a:pt x="30570" y="7900"/>
                        <a:pt x="30570" y="17174"/>
                      </a:cubicBezTo>
                      <a:cubicBezTo>
                        <a:pt x="30570" y="17861"/>
                        <a:pt x="30570" y="18548"/>
                        <a:pt x="30570" y="19235"/>
                      </a:cubicBezTo>
                      <a:lnTo>
                        <a:pt x="7213" y="19235"/>
                      </a:lnTo>
                      <a:cubicBezTo>
                        <a:pt x="7900" y="24387"/>
                        <a:pt x="11678" y="27135"/>
                        <a:pt x="16487" y="27135"/>
                      </a:cubicBezTo>
                      <a:cubicBezTo>
                        <a:pt x="19922" y="27135"/>
                        <a:pt x="22670" y="25761"/>
                        <a:pt x="25074" y="23357"/>
                      </a:cubicBezTo>
                      <a:lnTo>
                        <a:pt x="29196" y="27135"/>
                      </a:lnTo>
                      <a:cubicBezTo>
                        <a:pt x="26104" y="30570"/>
                        <a:pt x="21983" y="32974"/>
                        <a:pt x="16144" y="32974"/>
                      </a:cubicBezTo>
                      <a:cubicBezTo>
                        <a:pt x="7213" y="32974"/>
                        <a:pt x="0" y="26448"/>
                        <a:pt x="0" y="16487"/>
                      </a:cubicBezTo>
                      <a:close/>
                      <a:moveTo>
                        <a:pt x="23357" y="14083"/>
                      </a:moveTo>
                      <a:cubicBezTo>
                        <a:pt x="23013" y="9274"/>
                        <a:pt x="20265" y="5839"/>
                        <a:pt x="15457" y="5839"/>
                      </a:cubicBezTo>
                      <a:cubicBezTo>
                        <a:pt x="10992" y="5839"/>
                        <a:pt x="7900" y="9274"/>
                        <a:pt x="7213" y="14083"/>
                      </a:cubicBezTo>
                      <a:lnTo>
                        <a:pt x="23357" y="14083"/>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grpSp>
          <p:nvGrpSpPr>
            <p:cNvPr id="607" name="Google Shape;607;p21"/>
            <p:cNvGrpSpPr/>
            <p:nvPr/>
          </p:nvGrpSpPr>
          <p:grpSpPr>
            <a:xfrm>
              <a:off x="7624552" y="566344"/>
              <a:ext cx="1118718" cy="287494"/>
              <a:chOff x="7624552" y="566344"/>
              <a:chExt cx="1118718" cy="287494"/>
            </a:xfrm>
          </p:grpSpPr>
          <p:sp>
            <p:nvSpPr>
              <p:cNvPr id="608" name="Google Shape;608;p21"/>
              <p:cNvSpPr/>
              <p:nvPr/>
            </p:nvSpPr>
            <p:spPr>
              <a:xfrm>
                <a:off x="7624552" y="566344"/>
                <a:ext cx="182388" cy="186510"/>
              </a:xfrm>
              <a:custGeom>
                <a:avLst/>
                <a:gdLst/>
                <a:ahLst/>
                <a:cxnLst/>
                <a:rect l="l" t="t" r="r" b="b"/>
                <a:pathLst>
                  <a:path w="182388" h="186510" extrusionOk="0">
                    <a:moveTo>
                      <a:pt x="0" y="0"/>
                    </a:moveTo>
                    <a:lnTo>
                      <a:pt x="36066" y="0"/>
                    </a:lnTo>
                    <a:lnTo>
                      <a:pt x="91710" y="142201"/>
                    </a:lnTo>
                    <a:lnTo>
                      <a:pt x="147354" y="0"/>
                    </a:lnTo>
                    <a:lnTo>
                      <a:pt x="182389" y="0"/>
                    </a:lnTo>
                    <a:lnTo>
                      <a:pt x="105792" y="186510"/>
                    </a:lnTo>
                    <a:lnTo>
                      <a:pt x="76940" y="18651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09" name="Google Shape;609;p21"/>
              <p:cNvSpPr/>
              <p:nvPr/>
            </p:nvSpPr>
            <p:spPr>
              <a:xfrm>
                <a:off x="7804193" y="608593"/>
                <a:ext cx="135331" cy="145638"/>
              </a:xfrm>
              <a:custGeom>
                <a:avLst/>
                <a:gdLst/>
                <a:ahLst/>
                <a:cxnLst/>
                <a:rect l="l" t="t" r="r" b="b"/>
                <a:pathLst>
                  <a:path w="135331" h="145638" extrusionOk="0">
                    <a:moveTo>
                      <a:pt x="0" y="73505"/>
                    </a:moveTo>
                    <a:lnTo>
                      <a:pt x="0" y="72818"/>
                    </a:lnTo>
                    <a:cubicBezTo>
                      <a:pt x="0" y="32974"/>
                      <a:pt x="28165" y="0"/>
                      <a:pt x="68353" y="0"/>
                    </a:cubicBezTo>
                    <a:cubicBezTo>
                      <a:pt x="112662" y="0"/>
                      <a:pt x="135332" y="35035"/>
                      <a:pt x="135332" y="75222"/>
                    </a:cubicBezTo>
                    <a:cubicBezTo>
                      <a:pt x="135332" y="77970"/>
                      <a:pt x="134988" y="81062"/>
                      <a:pt x="134644" y="84153"/>
                    </a:cubicBezTo>
                    <a:lnTo>
                      <a:pt x="31944" y="84153"/>
                    </a:lnTo>
                    <a:cubicBezTo>
                      <a:pt x="35379" y="106823"/>
                      <a:pt x="51522" y="119531"/>
                      <a:pt x="72131" y="119531"/>
                    </a:cubicBezTo>
                    <a:cubicBezTo>
                      <a:pt x="87588" y="119531"/>
                      <a:pt x="98923" y="113692"/>
                      <a:pt x="109914" y="102701"/>
                    </a:cubicBezTo>
                    <a:lnTo>
                      <a:pt x="128805" y="119531"/>
                    </a:lnTo>
                    <a:cubicBezTo>
                      <a:pt x="115753" y="135332"/>
                      <a:pt x="97205" y="145636"/>
                      <a:pt x="71788" y="145636"/>
                    </a:cubicBezTo>
                    <a:cubicBezTo>
                      <a:pt x="31257" y="145980"/>
                      <a:pt x="0" y="116440"/>
                      <a:pt x="0" y="73505"/>
                    </a:cubicBezTo>
                    <a:close/>
                    <a:moveTo>
                      <a:pt x="103388" y="63201"/>
                    </a:moveTo>
                    <a:cubicBezTo>
                      <a:pt x="101327" y="42592"/>
                      <a:pt x="88962" y="26448"/>
                      <a:pt x="68009" y="26448"/>
                    </a:cubicBezTo>
                    <a:cubicBezTo>
                      <a:pt x="48431" y="26448"/>
                      <a:pt x="34692" y="41561"/>
                      <a:pt x="31944" y="63201"/>
                    </a:cubicBezTo>
                    <a:lnTo>
                      <a:pt x="103388" y="63201"/>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10" name="Google Shape;610;p21"/>
              <p:cNvSpPr/>
              <p:nvPr/>
            </p:nvSpPr>
            <p:spPr>
              <a:xfrm>
                <a:off x="7966660" y="608593"/>
                <a:ext cx="125370" cy="142544"/>
              </a:xfrm>
              <a:custGeom>
                <a:avLst/>
                <a:gdLst/>
                <a:ahLst/>
                <a:cxnLst/>
                <a:rect l="l" t="t" r="r" b="b"/>
                <a:pathLst>
                  <a:path w="125370" h="142544" extrusionOk="0">
                    <a:moveTo>
                      <a:pt x="0" y="3091"/>
                    </a:moveTo>
                    <a:lnTo>
                      <a:pt x="31944" y="3091"/>
                    </a:lnTo>
                    <a:lnTo>
                      <a:pt x="31944" y="24387"/>
                    </a:lnTo>
                    <a:cubicBezTo>
                      <a:pt x="40874" y="11335"/>
                      <a:pt x="53926" y="0"/>
                      <a:pt x="75566" y="0"/>
                    </a:cubicBezTo>
                    <a:cubicBezTo>
                      <a:pt x="107166" y="0"/>
                      <a:pt x="125371" y="21296"/>
                      <a:pt x="125371" y="53583"/>
                    </a:cubicBezTo>
                    <a:lnTo>
                      <a:pt x="125371" y="142545"/>
                    </a:lnTo>
                    <a:lnTo>
                      <a:pt x="93427" y="142545"/>
                    </a:lnTo>
                    <a:lnTo>
                      <a:pt x="93427" y="63201"/>
                    </a:lnTo>
                    <a:cubicBezTo>
                      <a:pt x="93427" y="41561"/>
                      <a:pt x="82436" y="29196"/>
                      <a:pt x="63544" y="29196"/>
                    </a:cubicBezTo>
                    <a:cubicBezTo>
                      <a:pt x="44996" y="29196"/>
                      <a:pt x="31944" y="42248"/>
                      <a:pt x="31944" y="63888"/>
                    </a:cubicBezTo>
                    <a:lnTo>
                      <a:pt x="31944" y="142545"/>
                    </a:lnTo>
                    <a:lnTo>
                      <a:pt x="0" y="142545"/>
                    </a:lnTo>
                    <a:lnTo>
                      <a:pt x="0" y="3091"/>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11" name="Google Shape;611;p21"/>
              <p:cNvSpPr/>
              <p:nvPr/>
            </p:nvSpPr>
            <p:spPr>
              <a:xfrm>
                <a:off x="8228392" y="611684"/>
                <a:ext cx="125714" cy="142888"/>
              </a:xfrm>
              <a:custGeom>
                <a:avLst/>
                <a:gdLst/>
                <a:ahLst/>
                <a:cxnLst/>
                <a:rect l="l" t="t" r="r" b="b"/>
                <a:pathLst>
                  <a:path w="125714" h="142888" extrusionOk="0">
                    <a:moveTo>
                      <a:pt x="0" y="88962"/>
                    </a:moveTo>
                    <a:lnTo>
                      <a:pt x="0" y="0"/>
                    </a:lnTo>
                    <a:lnTo>
                      <a:pt x="31944" y="0"/>
                    </a:lnTo>
                    <a:lnTo>
                      <a:pt x="31944" y="79344"/>
                    </a:lnTo>
                    <a:cubicBezTo>
                      <a:pt x="31944" y="100983"/>
                      <a:pt x="42935" y="113349"/>
                      <a:pt x="61827" y="113349"/>
                    </a:cubicBezTo>
                    <a:cubicBezTo>
                      <a:pt x="80375" y="113349"/>
                      <a:pt x="93427" y="100640"/>
                      <a:pt x="93427" y="79001"/>
                    </a:cubicBezTo>
                    <a:lnTo>
                      <a:pt x="93427" y="0"/>
                    </a:lnTo>
                    <a:lnTo>
                      <a:pt x="125714" y="0"/>
                    </a:lnTo>
                    <a:lnTo>
                      <a:pt x="125714" y="139797"/>
                    </a:lnTo>
                    <a:lnTo>
                      <a:pt x="93427" y="139797"/>
                    </a:lnTo>
                    <a:lnTo>
                      <a:pt x="93427" y="118158"/>
                    </a:lnTo>
                    <a:cubicBezTo>
                      <a:pt x="84496" y="131210"/>
                      <a:pt x="71444" y="142888"/>
                      <a:pt x="49805" y="142888"/>
                    </a:cubicBezTo>
                    <a:cubicBezTo>
                      <a:pt x="18205" y="142545"/>
                      <a:pt x="0" y="121592"/>
                      <a:pt x="0" y="8896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12" name="Google Shape;612;p21"/>
              <p:cNvSpPr/>
              <p:nvPr/>
            </p:nvSpPr>
            <p:spPr>
              <a:xfrm>
                <a:off x="8389142" y="609227"/>
                <a:ext cx="81404" cy="142597"/>
              </a:xfrm>
              <a:custGeom>
                <a:avLst/>
                <a:gdLst/>
                <a:ahLst/>
                <a:cxnLst/>
                <a:rect l="l" t="t" r="r" b="b"/>
                <a:pathLst>
                  <a:path w="81404" h="142597" extrusionOk="0">
                    <a:moveTo>
                      <a:pt x="0" y="2457"/>
                    </a:moveTo>
                    <a:lnTo>
                      <a:pt x="31944" y="2457"/>
                    </a:lnTo>
                    <a:lnTo>
                      <a:pt x="31944" y="34058"/>
                    </a:lnTo>
                    <a:cubicBezTo>
                      <a:pt x="40531" y="13105"/>
                      <a:pt x="56674" y="-977"/>
                      <a:pt x="81405" y="53"/>
                    </a:cubicBezTo>
                    <a:lnTo>
                      <a:pt x="81405" y="34058"/>
                    </a:lnTo>
                    <a:lnTo>
                      <a:pt x="79687" y="34058"/>
                    </a:lnTo>
                    <a:cubicBezTo>
                      <a:pt x="51522" y="34058"/>
                      <a:pt x="31944" y="52262"/>
                      <a:pt x="31944" y="89358"/>
                    </a:cubicBezTo>
                    <a:lnTo>
                      <a:pt x="31944" y="142598"/>
                    </a:lnTo>
                    <a:lnTo>
                      <a:pt x="0" y="142598"/>
                    </a:lnTo>
                    <a:lnTo>
                      <a:pt x="0" y="245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13" name="Google Shape;613;p21"/>
              <p:cNvSpPr/>
              <p:nvPr/>
            </p:nvSpPr>
            <p:spPr>
              <a:xfrm>
                <a:off x="8481194" y="608593"/>
                <a:ext cx="135331" cy="145638"/>
              </a:xfrm>
              <a:custGeom>
                <a:avLst/>
                <a:gdLst/>
                <a:ahLst/>
                <a:cxnLst/>
                <a:rect l="l" t="t" r="r" b="b"/>
                <a:pathLst>
                  <a:path w="135331" h="145638" extrusionOk="0">
                    <a:moveTo>
                      <a:pt x="0" y="73505"/>
                    </a:moveTo>
                    <a:lnTo>
                      <a:pt x="0" y="72818"/>
                    </a:lnTo>
                    <a:cubicBezTo>
                      <a:pt x="0" y="32974"/>
                      <a:pt x="28166" y="0"/>
                      <a:pt x="68353" y="0"/>
                    </a:cubicBezTo>
                    <a:cubicBezTo>
                      <a:pt x="112662" y="0"/>
                      <a:pt x="135332" y="35035"/>
                      <a:pt x="135332" y="75222"/>
                    </a:cubicBezTo>
                    <a:cubicBezTo>
                      <a:pt x="135332" y="77970"/>
                      <a:pt x="134988" y="81062"/>
                      <a:pt x="134645" y="84153"/>
                    </a:cubicBezTo>
                    <a:lnTo>
                      <a:pt x="31944" y="84153"/>
                    </a:lnTo>
                    <a:cubicBezTo>
                      <a:pt x="35379" y="106823"/>
                      <a:pt x="51522" y="119531"/>
                      <a:pt x="72131" y="119531"/>
                    </a:cubicBezTo>
                    <a:cubicBezTo>
                      <a:pt x="87588" y="119531"/>
                      <a:pt x="98923" y="113692"/>
                      <a:pt x="109914" y="102701"/>
                    </a:cubicBezTo>
                    <a:lnTo>
                      <a:pt x="128805" y="119531"/>
                    </a:lnTo>
                    <a:cubicBezTo>
                      <a:pt x="115410" y="135332"/>
                      <a:pt x="97205" y="145636"/>
                      <a:pt x="71788" y="145636"/>
                    </a:cubicBezTo>
                    <a:cubicBezTo>
                      <a:pt x="31257" y="145980"/>
                      <a:pt x="0" y="116440"/>
                      <a:pt x="0" y="73505"/>
                    </a:cubicBezTo>
                    <a:close/>
                    <a:moveTo>
                      <a:pt x="103388" y="63201"/>
                    </a:moveTo>
                    <a:cubicBezTo>
                      <a:pt x="101327" y="42592"/>
                      <a:pt x="88962" y="26448"/>
                      <a:pt x="68009" y="26448"/>
                    </a:cubicBezTo>
                    <a:cubicBezTo>
                      <a:pt x="48431" y="26448"/>
                      <a:pt x="34692" y="41561"/>
                      <a:pt x="31944" y="63201"/>
                    </a:cubicBezTo>
                    <a:lnTo>
                      <a:pt x="103388" y="63201"/>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14" name="Google Shape;614;p21"/>
              <p:cNvSpPr/>
              <p:nvPr/>
            </p:nvSpPr>
            <p:spPr>
              <a:xfrm>
                <a:off x="8632326" y="609280"/>
                <a:ext cx="110944" cy="145292"/>
              </a:xfrm>
              <a:custGeom>
                <a:avLst/>
                <a:gdLst/>
                <a:ahLst/>
                <a:cxnLst/>
                <a:rect l="l" t="t" r="r" b="b"/>
                <a:pathLst>
                  <a:path w="110944" h="145292" extrusionOk="0">
                    <a:moveTo>
                      <a:pt x="0" y="123997"/>
                    </a:moveTo>
                    <a:lnTo>
                      <a:pt x="14426" y="102357"/>
                    </a:lnTo>
                    <a:cubicBezTo>
                      <a:pt x="29883" y="113692"/>
                      <a:pt x="46027" y="119532"/>
                      <a:pt x="60109" y="119532"/>
                    </a:cubicBezTo>
                    <a:cubicBezTo>
                      <a:pt x="73848" y="119532"/>
                      <a:pt x="81749" y="113692"/>
                      <a:pt x="81749" y="104418"/>
                    </a:cubicBezTo>
                    <a:lnTo>
                      <a:pt x="81749" y="103731"/>
                    </a:lnTo>
                    <a:cubicBezTo>
                      <a:pt x="81749" y="92740"/>
                      <a:pt x="66979" y="89305"/>
                      <a:pt x="50492" y="84153"/>
                    </a:cubicBezTo>
                    <a:cubicBezTo>
                      <a:pt x="29883" y="78314"/>
                      <a:pt x="6870" y="69727"/>
                      <a:pt x="6870" y="43279"/>
                    </a:cubicBezTo>
                    <a:lnTo>
                      <a:pt x="6870" y="42592"/>
                    </a:lnTo>
                    <a:cubicBezTo>
                      <a:pt x="6870" y="16144"/>
                      <a:pt x="28853" y="0"/>
                      <a:pt x="56674" y="0"/>
                    </a:cubicBezTo>
                    <a:cubicBezTo>
                      <a:pt x="74192" y="0"/>
                      <a:pt x="93083" y="6183"/>
                      <a:pt x="107853" y="15800"/>
                    </a:cubicBezTo>
                    <a:lnTo>
                      <a:pt x="95145" y="38470"/>
                    </a:lnTo>
                    <a:cubicBezTo>
                      <a:pt x="81749" y="30226"/>
                      <a:pt x="67322" y="25418"/>
                      <a:pt x="55644" y="25418"/>
                    </a:cubicBezTo>
                    <a:cubicBezTo>
                      <a:pt x="43279" y="25418"/>
                      <a:pt x="36066" y="31257"/>
                      <a:pt x="36066" y="39157"/>
                    </a:cubicBezTo>
                    <a:lnTo>
                      <a:pt x="36066" y="39844"/>
                    </a:lnTo>
                    <a:cubicBezTo>
                      <a:pt x="36066" y="50148"/>
                      <a:pt x="51179" y="54270"/>
                      <a:pt x="67666" y="59766"/>
                    </a:cubicBezTo>
                    <a:cubicBezTo>
                      <a:pt x="87931" y="65948"/>
                      <a:pt x="110945" y="75222"/>
                      <a:pt x="110945" y="100640"/>
                    </a:cubicBezTo>
                    <a:lnTo>
                      <a:pt x="110945" y="101327"/>
                    </a:lnTo>
                    <a:cubicBezTo>
                      <a:pt x="110945" y="130523"/>
                      <a:pt x="88275" y="145293"/>
                      <a:pt x="59079" y="145293"/>
                    </a:cubicBezTo>
                    <a:cubicBezTo>
                      <a:pt x="39500" y="144606"/>
                      <a:pt x="17517" y="137736"/>
                      <a:pt x="0" y="123997"/>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nvGrpSpPr>
              <p:cNvPr id="615" name="Google Shape;615;p21"/>
              <p:cNvGrpSpPr/>
              <p:nvPr/>
            </p:nvGrpSpPr>
            <p:grpSpPr>
              <a:xfrm>
                <a:off x="8115043" y="573557"/>
                <a:ext cx="87244" cy="180328"/>
                <a:chOff x="8115043" y="573557"/>
                <a:chExt cx="87244" cy="180328"/>
              </a:xfrm>
            </p:grpSpPr>
            <p:sp>
              <p:nvSpPr>
                <p:cNvPr id="616" name="Google Shape;616;p21"/>
                <p:cNvSpPr/>
                <p:nvPr/>
              </p:nvSpPr>
              <p:spPr>
                <a:xfrm>
                  <a:off x="8132561" y="692746"/>
                  <a:ext cx="69039" cy="61139"/>
                </a:xfrm>
                <a:custGeom>
                  <a:avLst/>
                  <a:gdLst/>
                  <a:ahLst/>
                  <a:cxnLst/>
                  <a:rect l="l" t="t" r="r" b="b"/>
                  <a:pathLst>
                    <a:path w="69039" h="61139" extrusionOk="0">
                      <a:moveTo>
                        <a:pt x="31944" y="15113"/>
                      </a:moveTo>
                      <a:lnTo>
                        <a:pt x="31944" y="0"/>
                      </a:lnTo>
                      <a:lnTo>
                        <a:pt x="0" y="0"/>
                      </a:lnTo>
                      <a:lnTo>
                        <a:pt x="0" y="20265"/>
                      </a:lnTo>
                      <a:cubicBezTo>
                        <a:pt x="0" y="50835"/>
                        <a:pt x="16831" y="61140"/>
                        <a:pt x="40188" y="61140"/>
                      </a:cubicBezTo>
                      <a:cubicBezTo>
                        <a:pt x="52209" y="61140"/>
                        <a:pt x="61140" y="58392"/>
                        <a:pt x="69040" y="53926"/>
                      </a:cubicBezTo>
                      <a:lnTo>
                        <a:pt x="69040" y="27822"/>
                      </a:lnTo>
                      <a:cubicBezTo>
                        <a:pt x="62857" y="30913"/>
                        <a:pt x="56331" y="32631"/>
                        <a:pt x="49118" y="32631"/>
                      </a:cubicBezTo>
                      <a:cubicBezTo>
                        <a:pt x="38470" y="32287"/>
                        <a:pt x="31944" y="27479"/>
                        <a:pt x="31944" y="15113"/>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17" name="Google Shape;617;p21"/>
                <p:cNvSpPr/>
                <p:nvPr/>
              </p:nvSpPr>
              <p:spPr>
                <a:xfrm>
                  <a:off x="8115043" y="573557"/>
                  <a:ext cx="87244" cy="98235"/>
                </a:xfrm>
                <a:custGeom>
                  <a:avLst/>
                  <a:gdLst/>
                  <a:ahLst/>
                  <a:cxnLst/>
                  <a:rect l="l" t="t" r="r" b="b"/>
                  <a:pathLst>
                    <a:path w="87244" h="98235" extrusionOk="0">
                      <a:moveTo>
                        <a:pt x="49461" y="38126"/>
                      </a:moveTo>
                      <a:lnTo>
                        <a:pt x="49461" y="0"/>
                      </a:lnTo>
                      <a:lnTo>
                        <a:pt x="17517" y="0"/>
                      </a:lnTo>
                      <a:lnTo>
                        <a:pt x="17517" y="38126"/>
                      </a:lnTo>
                      <a:lnTo>
                        <a:pt x="0" y="38126"/>
                      </a:lnTo>
                      <a:lnTo>
                        <a:pt x="0" y="65605"/>
                      </a:lnTo>
                      <a:lnTo>
                        <a:pt x="17517" y="65605"/>
                      </a:lnTo>
                      <a:lnTo>
                        <a:pt x="17517" y="98236"/>
                      </a:lnTo>
                      <a:lnTo>
                        <a:pt x="49461" y="98236"/>
                      </a:lnTo>
                      <a:lnTo>
                        <a:pt x="49461" y="65605"/>
                      </a:lnTo>
                      <a:lnTo>
                        <a:pt x="87244" y="65605"/>
                      </a:lnTo>
                      <a:lnTo>
                        <a:pt x="87244" y="38126"/>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nvGrpSpPr>
              <p:cNvPr id="618" name="Google Shape;618;p21"/>
              <p:cNvGrpSpPr/>
              <p:nvPr/>
            </p:nvGrpSpPr>
            <p:grpSpPr>
              <a:xfrm>
                <a:off x="7642413" y="802316"/>
                <a:ext cx="1097423" cy="51522"/>
                <a:chOff x="7642413" y="802316"/>
                <a:chExt cx="1097423" cy="51522"/>
              </a:xfrm>
            </p:grpSpPr>
            <p:sp>
              <p:nvSpPr>
                <p:cNvPr id="619" name="Google Shape;619;p21"/>
                <p:cNvSpPr/>
                <p:nvPr/>
              </p:nvSpPr>
              <p:spPr>
                <a:xfrm>
                  <a:off x="7642413" y="803346"/>
                  <a:ext cx="35722" cy="49461"/>
                </a:xfrm>
                <a:custGeom>
                  <a:avLst/>
                  <a:gdLst/>
                  <a:ahLst/>
                  <a:cxnLst/>
                  <a:rect l="l" t="t" r="r" b="b"/>
                  <a:pathLst>
                    <a:path w="35722" h="49461" extrusionOk="0">
                      <a:moveTo>
                        <a:pt x="0" y="0"/>
                      </a:moveTo>
                      <a:lnTo>
                        <a:pt x="10991" y="0"/>
                      </a:lnTo>
                      <a:lnTo>
                        <a:pt x="10991" y="39500"/>
                      </a:lnTo>
                      <a:lnTo>
                        <a:pt x="35722" y="39500"/>
                      </a:lnTo>
                      <a:lnTo>
                        <a:pt x="35722" y="49461"/>
                      </a:lnTo>
                      <a:lnTo>
                        <a:pt x="0" y="49461"/>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20" name="Google Shape;620;p21"/>
                <p:cNvSpPr/>
                <p:nvPr/>
              </p:nvSpPr>
              <p:spPr>
                <a:xfrm>
                  <a:off x="7694622" y="803346"/>
                  <a:ext cx="37782" cy="49117"/>
                </a:xfrm>
                <a:custGeom>
                  <a:avLst/>
                  <a:gdLst/>
                  <a:ahLst/>
                  <a:cxnLst/>
                  <a:rect l="l" t="t" r="r" b="b"/>
                  <a:pathLst>
                    <a:path w="37782" h="49117" extrusionOk="0">
                      <a:moveTo>
                        <a:pt x="0" y="0"/>
                      </a:moveTo>
                      <a:lnTo>
                        <a:pt x="37440" y="0"/>
                      </a:lnTo>
                      <a:lnTo>
                        <a:pt x="37440" y="9618"/>
                      </a:lnTo>
                      <a:lnTo>
                        <a:pt x="10992" y="9618"/>
                      </a:lnTo>
                      <a:lnTo>
                        <a:pt x="10992" y="19578"/>
                      </a:lnTo>
                      <a:lnTo>
                        <a:pt x="34348" y="19578"/>
                      </a:lnTo>
                      <a:lnTo>
                        <a:pt x="34348" y="29196"/>
                      </a:lnTo>
                      <a:lnTo>
                        <a:pt x="10992" y="29196"/>
                      </a:lnTo>
                      <a:lnTo>
                        <a:pt x="10992" y="39500"/>
                      </a:lnTo>
                      <a:lnTo>
                        <a:pt x="37783" y="39500"/>
                      </a:lnTo>
                      <a:lnTo>
                        <a:pt x="37783" y="49118"/>
                      </a:lnTo>
                      <a:lnTo>
                        <a:pt x="0" y="49118"/>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21" name="Google Shape;621;p21"/>
                <p:cNvSpPr/>
                <p:nvPr/>
              </p:nvSpPr>
              <p:spPr>
                <a:xfrm>
                  <a:off x="7750267" y="803346"/>
                  <a:ext cx="43965" cy="49461"/>
                </a:xfrm>
                <a:custGeom>
                  <a:avLst/>
                  <a:gdLst/>
                  <a:ahLst/>
                  <a:cxnLst/>
                  <a:rect l="l" t="t" r="r" b="b"/>
                  <a:pathLst>
                    <a:path w="43965" h="49461" extrusionOk="0">
                      <a:moveTo>
                        <a:pt x="0" y="0"/>
                      </a:moveTo>
                      <a:lnTo>
                        <a:pt x="9961" y="0"/>
                      </a:lnTo>
                      <a:lnTo>
                        <a:pt x="33318" y="30570"/>
                      </a:lnTo>
                      <a:lnTo>
                        <a:pt x="33318" y="0"/>
                      </a:lnTo>
                      <a:lnTo>
                        <a:pt x="43965" y="0"/>
                      </a:lnTo>
                      <a:lnTo>
                        <a:pt x="43965" y="49461"/>
                      </a:lnTo>
                      <a:lnTo>
                        <a:pt x="34692" y="49461"/>
                      </a:lnTo>
                      <a:lnTo>
                        <a:pt x="10648" y="17861"/>
                      </a:lnTo>
                      <a:lnTo>
                        <a:pt x="10648" y="49461"/>
                      </a:lnTo>
                      <a:lnTo>
                        <a:pt x="0" y="49461"/>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22" name="Google Shape;622;p21"/>
                <p:cNvSpPr/>
                <p:nvPr/>
              </p:nvSpPr>
              <p:spPr>
                <a:xfrm>
                  <a:off x="7814841" y="803346"/>
                  <a:ext cx="45683" cy="49461"/>
                </a:xfrm>
                <a:custGeom>
                  <a:avLst/>
                  <a:gdLst/>
                  <a:ahLst/>
                  <a:cxnLst/>
                  <a:rect l="l" t="t" r="r" b="b"/>
                  <a:pathLst>
                    <a:path w="45683" h="49461" extrusionOk="0">
                      <a:moveTo>
                        <a:pt x="0" y="0"/>
                      </a:moveTo>
                      <a:lnTo>
                        <a:pt x="19235" y="0"/>
                      </a:lnTo>
                      <a:cubicBezTo>
                        <a:pt x="34692" y="0"/>
                        <a:pt x="45683" y="10648"/>
                        <a:pt x="45683" y="24731"/>
                      </a:cubicBezTo>
                      <a:lnTo>
                        <a:pt x="45683" y="24731"/>
                      </a:lnTo>
                      <a:cubicBezTo>
                        <a:pt x="45683" y="38813"/>
                        <a:pt x="35035" y="49461"/>
                        <a:pt x="19235" y="49461"/>
                      </a:cubicBezTo>
                      <a:lnTo>
                        <a:pt x="0" y="49461"/>
                      </a:lnTo>
                      <a:lnTo>
                        <a:pt x="0" y="0"/>
                      </a:lnTo>
                      <a:close/>
                      <a:moveTo>
                        <a:pt x="10648" y="9618"/>
                      </a:moveTo>
                      <a:lnTo>
                        <a:pt x="10648" y="39500"/>
                      </a:lnTo>
                      <a:lnTo>
                        <a:pt x="18891" y="39500"/>
                      </a:lnTo>
                      <a:cubicBezTo>
                        <a:pt x="27822" y="39500"/>
                        <a:pt x="33661" y="33661"/>
                        <a:pt x="33661" y="24731"/>
                      </a:cubicBezTo>
                      <a:lnTo>
                        <a:pt x="33661" y="24731"/>
                      </a:lnTo>
                      <a:cubicBezTo>
                        <a:pt x="33661" y="15800"/>
                        <a:pt x="27479" y="9961"/>
                        <a:pt x="18891" y="9961"/>
                      </a:cubicBezTo>
                      <a:lnTo>
                        <a:pt x="10648" y="9961"/>
                      </a:lnTo>
                      <a:lnTo>
                        <a:pt x="10648" y="9618"/>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23" name="Google Shape;623;p21"/>
                <p:cNvSpPr/>
                <p:nvPr/>
              </p:nvSpPr>
              <p:spPr>
                <a:xfrm>
                  <a:off x="7879072" y="803346"/>
                  <a:ext cx="10991" cy="49461"/>
                </a:xfrm>
                <a:custGeom>
                  <a:avLst/>
                  <a:gdLst/>
                  <a:ahLst/>
                  <a:cxnLst/>
                  <a:rect l="l" t="t" r="r" b="b"/>
                  <a:pathLst>
                    <a:path w="10991" h="49461" extrusionOk="0">
                      <a:moveTo>
                        <a:pt x="0" y="0"/>
                      </a:moveTo>
                      <a:lnTo>
                        <a:pt x="10991" y="0"/>
                      </a:lnTo>
                      <a:lnTo>
                        <a:pt x="10991" y="49461"/>
                      </a:lnTo>
                      <a:lnTo>
                        <a:pt x="0" y="49461"/>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24" name="Google Shape;624;p21"/>
                <p:cNvSpPr/>
                <p:nvPr/>
              </p:nvSpPr>
              <p:spPr>
                <a:xfrm>
                  <a:off x="7910672" y="803346"/>
                  <a:ext cx="43965" cy="49461"/>
                </a:xfrm>
                <a:custGeom>
                  <a:avLst/>
                  <a:gdLst/>
                  <a:ahLst/>
                  <a:cxnLst/>
                  <a:rect l="l" t="t" r="r" b="b"/>
                  <a:pathLst>
                    <a:path w="43965" h="49461" extrusionOk="0">
                      <a:moveTo>
                        <a:pt x="0" y="0"/>
                      </a:moveTo>
                      <a:lnTo>
                        <a:pt x="9961" y="0"/>
                      </a:lnTo>
                      <a:lnTo>
                        <a:pt x="33318" y="30570"/>
                      </a:lnTo>
                      <a:lnTo>
                        <a:pt x="33318" y="0"/>
                      </a:lnTo>
                      <a:lnTo>
                        <a:pt x="43966" y="0"/>
                      </a:lnTo>
                      <a:lnTo>
                        <a:pt x="43966" y="49461"/>
                      </a:lnTo>
                      <a:lnTo>
                        <a:pt x="34692" y="49461"/>
                      </a:lnTo>
                      <a:lnTo>
                        <a:pt x="10648" y="17861"/>
                      </a:lnTo>
                      <a:lnTo>
                        <a:pt x="10648" y="49461"/>
                      </a:lnTo>
                      <a:lnTo>
                        <a:pt x="0" y="49461"/>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25" name="Google Shape;625;p21"/>
                <p:cNvSpPr/>
                <p:nvPr/>
              </p:nvSpPr>
              <p:spPr>
                <a:xfrm>
                  <a:off x="7972842" y="802316"/>
                  <a:ext cx="47743" cy="51178"/>
                </a:xfrm>
                <a:custGeom>
                  <a:avLst/>
                  <a:gdLst/>
                  <a:ahLst/>
                  <a:cxnLst/>
                  <a:rect l="l" t="t" r="r" b="b"/>
                  <a:pathLst>
                    <a:path w="47743" h="51178" extrusionOk="0">
                      <a:moveTo>
                        <a:pt x="0" y="25761"/>
                      </a:moveTo>
                      <a:lnTo>
                        <a:pt x="0" y="25761"/>
                      </a:lnTo>
                      <a:cubicBezTo>
                        <a:pt x="0" y="11678"/>
                        <a:pt x="10992" y="0"/>
                        <a:pt x="26104" y="0"/>
                      </a:cubicBezTo>
                      <a:cubicBezTo>
                        <a:pt x="35035" y="0"/>
                        <a:pt x="40531" y="2404"/>
                        <a:pt x="45683" y="6870"/>
                      </a:cubicBezTo>
                      <a:lnTo>
                        <a:pt x="38814" y="15113"/>
                      </a:lnTo>
                      <a:cubicBezTo>
                        <a:pt x="35035" y="12022"/>
                        <a:pt x="31601" y="9961"/>
                        <a:pt x="25761" y="9961"/>
                      </a:cubicBezTo>
                      <a:cubicBezTo>
                        <a:pt x="17861" y="9961"/>
                        <a:pt x="11678" y="16831"/>
                        <a:pt x="11678" y="25418"/>
                      </a:cubicBezTo>
                      <a:lnTo>
                        <a:pt x="11678" y="25418"/>
                      </a:lnTo>
                      <a:cubicBezTo>
                        <a:pt x="11678" y="34348"/>
                        <a:pt x="17861" y="41218"/>
                        <a:pt x="26792" y="41218"/>
                      </a:cubicBezTo>
                      <a:cubicBezTo>
                        <a:pt x="30913" y="41218"/>
                        <a:pt x="34348" y="40187"/>
                        <a:pt x="37096" y="38126"/>
                      </a:cubicBezTo>
                      <a:lnTo>
                        <a:pt x="37096" y="30913"/>
                      </a:lnTo>
                      <a:lnTo>
                        <a:pt x="26104" y="30913"/>
                      </a:lnTo>
                      <a:lnTo>
                        <a:pt x="26104" y="21639"/>
                      </a:lnTo>
                      <a:lnTo>
                        <a:pt x="47744" y="21639"/>
                      </a:lnTo>
                      <a:lnTo>
                        <a:pt x="47744" y="43279"/>
                      </a:lnTo>
                      <a:cubicBezTo>
                        <a:pt x="42592" y="47744"/>
                        <a:pt x="35722" y="51179"/>
                        <a:pt x="26448" y="51179"/>
                      </a:cubicBezTo>
                      <a:cubicBezTo>
                        <a:pt x="10648" y="51179"/>
                        <a:pt x="0" y="40531"/>
                        <a:pt x="0" y="25761"/>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26" name="Google Shape;626;p21"/>
                <p:cNvSpPr/>
                <p:nvPr/>
              </p:nvSpPr>
              <p:spPr>
                <a:xfrm>
                  <a:off x="8064895" y="803346"/>
                  <a:ext cx="40874" cy="49461"/>
                </a:xfrm>
                <a:custGeom>
                  <a:avLst/>
                  <a:gdLst/>
                  <a:ahLst/>
                  <a:cxnLst/>
                  <a:rect l="l" t="t" r="r" b="b"/>
                  <a:pathLst>
                    <a:path w="40874" h="49461" extrusionOk="0">
                      <a:moveTo>
                        <a:pt x="15113" y="9961"/>
                      </a:moveTo>
                      <a:lnTo>
                        <a:pt x="0" y="9961"/>
                      </a:lnTo>
                      <a:lnTo>
                        <a:pt x="0" y="0"/>
                      </a:lnTo>
                      <a:lnTo>
                        <a:pt x="40874" y="0"/>
                      </a:lnTo>
                      <a:lnTo>
                        <a:pt x="40874" y="9961"/>
                      </a:lnTo>
                      <a:lnTo>
                        <a:pt x="25761" y="9961"/>
                      </a:lnTo>
                      <a:lnTo>
                        <a:pt x="25761" y="49461"/>
                      </a:lnTo>
                      <a:lnTo>
                        <a:pt x="14769" y="49461"/>
                      </a:lnTo>
                      <a:lnTo>
                        <a:pt x="15113" y="9961"/>
                      </a:lnTo>
                      <a:lnTo>
                        <a:pt x="15113" y="9961"/>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27" name="Google Shape;627;p21"/>
                <p:cNvSpPr/>
                <p:nvPr/>
              </p:nvSpPr>
              <p:spPr>
                <a:xfrm>
                  <a:off x="8122600" y="803346"/>
                  <a:ext cx="37782" cy="49117"/>
                </a:xfrm>
                <a:custGeom>
                  <a:avLst/>
                  <a:gdLst/>
                  <a:ahLst/>
                  <a:cxnLst/>
                  <a:rect l="l" t="t" r="r" b="b"/>
                  <a:pathLst>
                    <a:path w="37782" h="49117" extrusionOk="0">
                      <a:moveTo>
                        <a:pt x="0" y="0"/>
                      </a:moveTo>
                      <a:lnTo>
                        <a:pt x="37440" y="0"/>
                      </a:lnTo>
                      <a:lnTo>
                        <a:pt x="37440" y="9618"/>
                      </a:lnTo>
                      <a:lnTo>
                        <a:pt x="10992" y="9618"/>
                      </a:lnTo>
                      <a:lnTo>
                        <a:pt x="10992" y="19578"/>
                      </a:lnTo>
                      <a:lnTo>
                        <a:pt x="34348" y="19578"/>
                      </a:lnTo>
                      <a:lnTo>
                        <a:pt x="34348" y="29196"/>
                      </a:lnTo>
                      <a:lnTo>
                        <a:pt x="10992" y="29196"/>
                      </a:lnTo>
                      <a:lnTo>
                        <a:pt x="10992" y="39500"/>
                      </a:lnTo>
                      <a:lnTo>
                        <a:pt x="37783" y="39500"/>
                      </a:lnTo>
                      <a:lnTo>
                        <a:pt x="37783" y="49118"/>
                      </a:lnTo>
                      <a:lnTo>
                        <a:pt x="0" y="49118"/>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28" name="Google Shape;628;p21"/>
                <p:cNvSpPr/>
                <p:nvPr/>
              </p:nvSpPr>
              <p:spPr>
                <a:xfrm>
                  <a:off x="8176183" y="802316"/>
                  <a:ext cx="45682" cy="50842"/>
                </a:xfrm>
                <a:custGeom>
                  <a:avLst/>
                  <a:gdLst/>
                  <a:ahLst/>
                  <a:cxnLst/>
                  <a:rect l="l" t="t" r="r" b="b"/>
                  <a:pathLst>
                    <a:path w="45682" h="50842" extrusionOk="0">
                      <a:moveTo>
                        <a:pt x="0" y="25761"/>
                      </a:moveTo>
                      <a:lnTo>
                        <a:pt x="0" y="25761"/>
                      </a:lnTo>
                      <a:cubicBezTo>
                        <a:pt x="0" y="11678"/>
                        <a:pt x="10648" y="0"/>
                        <a:pt x="25761" y="0"/>
                      </a:cubicBezTo>
                      <a:cubicBezTo>
                        <a:pt x="35035" y="0"/>
                        <a:pt x="40531" y="3091"/>
                        <a:pt x="45339" y="7557"/>
                      </a:cubicBezTo>
                      <a:lnTo>
                        <a:pt x="38470" y="15457"/>
                      </a:lnTo>
                      <a:cubicBezTo>
                        <a:pt x="34692" y="12022"/>
                        <a:pt x="30913" y="9961"/>
                        <a:pt x="25761" y="9961"/>
                      </a:cubicBezTo>
                      <a:cubicBezTo>
                        <a:pt x="17517" y="9961"/>
                        <a:pt x="11335" y="16831"/>
                        <a:pt x="11335" y="25418"/>
                      </a:cubicBezTo>
                      <a:lnTo>
                        <a:pt x="11335" y="25418"/>
                      </a:lnTo>
                      <a:cubicBezTo>
                        <a:pt x="11335" y="34005"/>
                        <a:pt x="17174" y="40874"/>
                        <a:pt x="25761" y="40874"/>
                      </a:cubicBezTo>
                      <a:cubicBezTo>
                        <a:pt x="31257" y="40874"/>
                        <a:pt x="35035" y="38470"/>
                        <a:pt x="38813" y="35035"/>
                      </a:cubicBezTo>
                      <a:lnTo>
                        <a:pt x="45683" y="41905"/>
                      </a:lnTo>
                      <a:cubicBezTo>
                        <a:pt x="40531" y="47400"/>
                        <a:pt x="35035" y="50835"/>
                        <a:pt x="25417" y="50835"/>
                      </a:cubicBezTo>
                      <a:cubicBezTo>
                        <a:pt x="10991" y="51179"/>
                        <a:pt x="0" y="39844"/>
                        <a:pt x="0" y="25761"/>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29" name="Google Shape;629;p21"/>
                <p:cNvSpPr/>
                <p:nvPr/>
              </p:nvSpPr>
              <p:spPr>
                <a:xfrm>
                  <a:off x="8239040" y="803346"/>
                  <a:ext cx="41904" cy="49461"/>
                </a:xfrm>
                <a:custGeom>
                  <a:avLst/>
                  <a:gdLst/>
                  <a:ahLst/>
                  <a:cxnLst/>
                  <a:rect l="l" t="t" r="r" b="b"/>
                  <a:pathLst>
                    <a:path w="41904" h="49461" extrusionOk="0">
                      <a:moveTo>
                        <a:pt x="0" y="0"/>
                      </a:moveTo>
                      <a:lnTo>
                        <a:pt x="10992" y="0"/>
                      </a:lnTo>
                      <a:lnTo>
                        <a:pt x="10992" y="19578"/>
                      </a:lnTo>
                      <a:lnTo>
                        <a:pt x="30913" y="19578"/>
                      </a:lnTo>
                      <a:lnTo>
                        <a:pt x="30913" y="0"/>
                      </a:lnTo>
                      <a:lnTo>
                        <a:pt x="41905" y="0"/>
                      </a:lnTo>
                      <a:lnTo>
                        <a:pt x="41905" y="49461"/>
                      </a:lnTo>
                      <a:lnTo>
                        <a:pt x="30913" y="49461"/>
                      </a:lnTo>
                      <a:lnTo>
                        <a:pt x="30913" y="29539"/>
                      </a:lnTo>
                      <a:lnTo>
                        <a:pt x="10992" y="29539"/>
                      </a:lnTo>
                      <a:lnTo>
                        <a:pt x="10992" y="49461"/>
                      </a:lnTo>
                      <a:lnTo>
                        <a:pt x="0" y="49461"/>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30" name="Google Shape;630;p21"/>
                <p:cNvSpPr/>
                <p:nvPr/>
              </p:nvSpPr>
              <p:spPr>
                <a:xfrm>
                  <a:off x="8301210" y="803346"/>
                  <a:ext cx="43965" cy="49461"/>
                </a:xfrm>
                <a:custGeom>
                  <a:avLst/>
                  <a:gdLst/>
                  <a:ahLst/>
                  <a:cxnLst/>
                  <a:rect l="l" t="t" r="r" b="b"/>
                  <a:pathLst>
                    <a:path w="43965" h="49461" extrusionOk="0">
                      <a:moveTo>
                        <a:pt x="0" y="0"/>
                      </a:moveTo>
                      <a:lnTo>
                        <a:pt x="9961" y="0"/>
                      </a:lnTo>
                      <a:lnTo>
                        <a:pt x="33318" y="30570"/>
                      </a:lnTo>
                      <a:lnTo>
                        <a:pt x="33318" y="0"/>
                      </a:lnTo>
                      <a:lnTo>
                        <a:pt x="43966" y="0"/>
                      </a:lnTo>
                      <a:lnTo>
                        <a:pt x="43966" y="49461"/>
                      </a:lnTo>
                      <a:lnTo>
                        <a:pt x="34692" y="49461"/>
                      </a:lnTo>
                      <a:lnTo>
                        <a:pt x="10648" y="17861"/>
                      </a:lnTo>
                      <a:lnTo>
                        <a:pt x="10648" y="49461"/>
                      </a:lnTo>
                      <a:lnTo>
                        <a:pt x="0" y="49461"/>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31" name="Google Shape;631;p21"/>
                <p:cNvSpPr/>
                <p:nvPr/>
              </p:nvSpPr>
              <p:spPr>
                <a:xfrm>
                  <a:off x="8363381" y="802316"/>
                  <a:ext cx="52552" cy="51178"/>
                </a:xfrm>
                <a:custGeom>
                  <a:avLst/>
                  <a:gdLst/>
                  <a:ahLst/>
                  <a:cxnLst/>
                  <a:rect l="l" t="t" r="r" b="b"/>
                  <a:pathLst>
                    <a:path w="52552" h="51178" extrusionOk="0">
                      <a:moveTo>
                        <a:pt x="0" y="25761"/>
                      </a:moveTo>
                      <a:lnTo>
                        <a:pt x="0" y="25761"/>
                      </a:lnTo>
                      <a:cubicBezTo>
                        <a:pt x="0" y="11678"/>
                        <a:pt x="10991" y="0"/>
                        <a:pt x="26448" y="0"/>
                      </a:cubicBezTo>
                      <a:cubicBezTo>
                        <a:pt x="41561" y="0"/>
                        <a:pt x="52552" y="11335"/>
                        <a:pt x="52552" y="25418"/>
                      </a:cubicBezTo>
                      <a:lnTo>
                        <a:pt x="52552" y="25418"/>
                      </a:lnTo>
                      <a:cubicBezTo>
                        <a:pt x="52552" y="39500"/>
                        <a:pt x="41561" y="51179"/>
                        <a:pt x="26104" y="51179"/>
                      </a:cubicBezTo>
                      <a:cubicBezTo>
                        <a:pt x="10648" y="51179"/>
                        <a:pt x="0" y="39844"/>
                        <a:pt x="0" y="25761"/>
                      </a:cubicBezTo>
                      <a:close/>
                      <a:moveTo>
                        <a:pt x="41218" y="25761"/>
                      </a:moveTo>
                      <a:lnTo>
                        <a:pt x="41218" y="25761"/>
                      </a:lnTo>
                      <a:cubicBezTo>
                        <a:pt x="41218" y="17174"/>
                        <a:pt x="35035" y="9961"/>
                        <a:pt x="26104" y="9961"/>
                      </a:cubicBezTo>
                      <a:cubicBezTo>
                        <a:pt x="17174" y="9961"/>
                        <a:pt x="11335" y="16831"/>
                        <a:pt x="11335" y="25418"/>
                      </a:cubicBezTo>
                      <a:lnTo>
                        <a:pt x="11335" y="25418"/>
                      </a:lnTo>
                      <a:cubicBezTo>
                        <a:pt x="11335" y="34005"/>
                        <a:pt x="17517" y="40874"/>
                        <a:pt x="26448" y="40874"/>
                      </a:cubicBezTo>
                      <a:cubicBezTo>
                        <a:pt x="35035" y="41218"/>
                        <a:pt x="41218" y="34348"/>
                        <a:pt x="41218" y="25761"/>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32" name="Google Shape;632;p21"/>
                <p:cNvSpPr/>
                <p:nvPr/>
              </p:nvSpPr>
              <p:spPr>
                <a:xfrm>
                  <a:off x="8434138" y="803346"/>
                  <a:ext cx="35722" cy="49461"/>
                </a:xfrm>
                <a:custGeom>
                  <a:avLst/>
                  <a:gdLst/>
                  <a:ahLst/>
                  <a:cxnLst/>
                  <a:rect l="l" t="t" r="r" b="b"/>
                  <a:pathLst>
                    <a:path w="35722" h="49461" extrusionOk="0">
                      <a:moveTo>
                        <a:pt x="0" y="0"/>
                      </a:moveTo>
                      <a:lnTo>
                        <a:pt x="10991" y="0"/>
                      </a:lnTo>
                      <a:lnTo>
                        <a:pt x="10991" y="39500"/>
                      </a:lnTo>
                      <a:lnTo>
                        <a:pt x="35722" y="39500"/>
                      </a:lnTo>
                      <a:lnTo>
                        <a:pt x="35722" y="49461"/>
                      </a:lnTo>
                      <a:lnTo>
                        <a:pt x="0" y="49461"/>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33" name="Google Shape;633;p21"/>
                <p:cNvSpPr/>
                <p:nvPr/>
              </p:nvSpPr>
              <p:spPr>
                <a:xfrm>
                  <a:off x="8481194" y="802316"/>
                  <a:ext cx="52552" cy="51178"/>
                </a:xfrm>
                <a:custGeom>
                  <a:avLst/>
                  <a:gdLst/>
                  <a:ahLst/>
                  <a:cxnLst/>
                  <a:rect l="l" t="t" r="r" b="b"/>
                  <a:pathLst>
                    <a:path w="52552" h="51178" extrusionOk="0">
                      <a:moveTo>
                        <a:pt x="0" y="25761"/>
                      </a:moveTo>
                      <a:lnTo>
                        <a:pt x="0" y="25761"/>
                      </a:lnTo>
                      <a:cubicBezTo>
                        <a:pt x="0" y="11678"/>
                        <a:pt x="10992" y="0"/>
                        <a:pt x="26448" y="0"/>
                      </a:cubicBezTo>
                      <a:cubicBezTo>
                        <a:pt x="41905" y="0"/>
                        <a:pt x="52553" y="11335"/>
                        <a:pt x="52553" y="25418"/>
                      </a:cubicBezTo>
                      <a:lnTo>
                        <a:pt x="52553" y="25418"/>
                      </a:lnTo>
                      <a:cubicBezTo>
                        <a:pt x="52553" y="39500"/>
                        <a:pt x="41561" y="51179"/>
                        <a:pt x="26104" y="51179"/>
                      </a:cubicBezTo>
                      <a:cubicBezTo>
                        <a:pt x="10648" y="51179"/>
                        <a:pt x="0" y="39844"/>
                        <a:pt x="0" y="25761"/>
                      </a:cubicBezTo>
                      <a:close/>
                      <a:moveTo>
                        <a:pt x="41218" y="25761"/>
                      </a:moveTo>
                      <a:lnTo>
                        <a:pt x="41218" y="25761"/>
                      </a:lnTo>
                      <a:cubicBezTo>
                        <a:pt x="41218" y="17174"/>
                        <a:pt x="35035" y="9961"/>
                        <a:pt x="26104" y="9961"/>
                      </a:cubicBezTo>
                      <a:cubicBezTo>
                        <a:pt x="17174" y="9961"/>
                        <a:pt x="11335" y="16831"/>
                        <a:pt x="11335" y="25418"/>
                      </a:cubicBezTo>
                      <a:lnTo>
                        <a:pt x="11335" y="25418"/>
                      </a:lnTo>
                      <a:cubicBezTo>
                        <a:pt x="11335" y="34005"/>
                        <a:pt x="17517" y="40874"/>
                        <a:pt x="26448" y="40874"/>
                      </a:cubicBezTo>
                      <a:cubicBezTo>
                        <a:pt x="35379" y="40874"/>
                        <a:pt x="41218" y="34348"/>
                        <a:pt x="41218" y="25761"/>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34" name="Google Shape;634;p21"/>
                <p:cNvSpPr/>
                <p:nvPr/>
              </p:nvSpPr>
              <p:spPr>
                <a:xfrm>
                  <a:off x="8549891" y="802316"/>
                  <a:ext cx="47743" cy="51178"/>
                </a:xfrm>
                <a:custGeom>
                  <a:avLst/>
                  <a:gdLst/>
                  <a:ahLst/>
                  <a:cxnLst/>
                  <a:rect l="l" t="t" r="r" b="b"/>
                  <a:pathLst>
                    <a:path w="47743" h="51178" extrusionOk="0">
                      <a:moveTo>
                        <a:pt x="0" y="25761"/>
                      </a:moveTo>
                      <a:lnTo>
                        <a:pt x="0" y="25761"/>
                      </a:lnTo>
                      <a:cubicBezTo>
                        <a:pt x="0" y="11678"/>
                        <a:pt x="10992" y="0"/>
                        <a:pt x="26104" y="0"/>
                      </a:cubicBezTo>
                      <a:cubicBezTo>
                        <a:pt x="35035" y="0"/>
                        <a:pt x="40531" y="2404"/>
                        <a:pt x="45683" y="6870"/>
                      </a:cubicBezTo>
                      <a:lnTo>
                        <a:pt x="38814" y="15113"/>
                      </a:lnTo>
                      <a:cubicBezTo>
                        <a:pt x="35035" y="12022"/>
                        <a:pt x="31601" y="9961"/>
                        <a:pt x="25761" y="9961"/>
                      </a:cubicBezTo>
                      <a:cubicBezTo>
                        <a:pt x="17861" y="9961"/>
                        <a:pt x="11678" y="16831"/>
                        <a:pt x="11678" y="25418"/>
                      </a:cubicBezTo>
                      <a:lnTo>
                        <a:pt x="11678" y="25418"/>
                      </a:lnTo>
                      <a:cubicBezTo>
                        <a:pt x="11678" y="34348"/>
                        <a:pt x="17861" y="41218"/>
                        <a:pt x="26792" y="41218"/>
                      </a:cubicBezTo>
                      <a:cubicBezTo>
                        <a:pt x="30913" y="41218"/>
                        <a:pt x="34348" y="40187"/>
                        <a:pt x="37096" y="38126"/>
                      </a:cubicBezTo>
                      <a:lnTo>
                        <a:pt x="37096" y="30913"/>
                      </a:lnTo>
                      <a:lnTo>
                        <a:pt x="26104" y="30913"/>
                      </a:lnTo>
                      <a:lnTo>
                        <a:pt x="26104" y="21639"/>
                      </a:lnTo>
                      <a:lnTo>
                        <a:pt x="47744" y="21639"/>
                      </a:lnTo>
                      <a:lnTo>
                        <a:pt x="47744" y="43279"/>
                      </a:lnTo>
                      <a:cubicBezTo>
                        <a:pt x="42592" y="47744"/>
                        <a:pt x="35722" y="51179"/>
                        <a:pt x="26448" y="51179"/>
                      </a:cubicBezTo>
                      <a:cubicBezTo>
                        <a:pt x="10304" y="51179"/>
                        <a:pt x="0" y="40531"/>
                        <a:pt x="0" y="25761"/>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35" name="Google Shape;635;p21"/>
                <p:cNvSpPr/>
                <p:nvPr/>
              </p:nvSpPr>
              <p:spPr>
                <a:xfrm>
                  <a:off x="8616183" y="803346"/>
                  <a:ext cx="10991" cy="49461"/>
                </a:xfrm>
                <a:custGeom>
                  <a:avLst/>
                  <a:gdLst/>
                  <a:ahLst/>
                  <a:cxnLst/>
                  <a:rect l="l" t="t" r="r" b="b"/>
                  <a:pathLst>
                    <a:path w="10991" h="49461" extrusionOk="0">
                      <a:moveTo>
                        <a:pt x="0" y="0"/>
                      </a:moveTo>
                      <a:lnTo>
                        <a:pt x="10991" y="0"/>
                      </a:lnTo>
                      <a:lnTo>
                        <a:pt x="10991" y="49461"/>
                      </a:lnTo>
                      <a:lnTo>
                        <a:pt x="0" y="49461"/>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36" name="Google Shape;636;p21"/>
                <p:cNvSpPr/>
                <p:nvPr/>
              </p:nvSpPr>
              <p:spPr>
                <a:xfrm>
                  <a:off x="8648126" y="803346"/>
                  <a:ext cx="37782" cy="49117"/>
                </a:xfrm>
                <a:custGeom>
                  <a:avLst/>
                  <a:gdLst/>
                  <a:ahLst/>
                  <a:cxnLst/>
                  <a:rect l="l" t="t" r="r" b="b"/>
                  <a:pathLst>
                    <a:path w="37782" h="49117" extrusionOk="0">
                      <a:moveTo>
                        <a:pt x="0" y="0"/>
                      </a:moveTo>
                      <a:lnTo>
                        <a:pt x="37440" y="0"/>
                      </a:lnTo>
                      <a:lnTo>
                        <a:pt x="37440" y="9618"/>
                      </a:lnTo>
                      <a:lnTo>
                        <a:pt x="10992" y="9618"/>
                      </a:lnTo>
                      <a:lnTo>
                        <a:pt x="10992" y="19578"/>
                      </a:lnTo>
                      <a:lnTo>
                        <a:pt x="34348" y="19578"/>
                      </a:lnTo>
                      <a:lnTo>
                        <a:pt x="34348" y="29196"/>
                      </a:lnTo>
                      <a:lnTo>
                        <a:pt x="10992" y="29196"/>
                      </a:lnTo>
                      <a:lnTo>
                        <a:pt x="10992" y="39500"/>
                      </a:lnTo>
                      <a:lnTo>
                        <a:pt x="37783" y="39500"/>
                      </a:lnTo>
                      <a:lnTo>
                        <a:pt x="37783" y="49118"/>
                      </a:lnTo>
                      <a:lnTo>
                        <a:pt x="0" y="49118"/>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37" name="Google Shape;637;p21"/>
                <p:cNvSpPr/>
                <p:nvPr/>
              </p:nvSpPr>
              <p:spPr>
                <a:xfrm>
                  <a:off x="8700336" y="803003"/>
                  <a:ext cx="39500" cy="50835"/>
                </a:xfrm>
                <a:custGeom>
                  <a:avLst/>
                  <a:gdLst/>
                  <a:ahLst/>
                  <a:cxnLst/>
                  <a:rect l="l" t="t" r="r" b="b"/>
                  <a:pathLst>
                    <a:path w="39500" h="50835" extrusionOk="0">
                      <a:moveTo>
                        <a:pt x="0" y="42592"/>
                      </a:moveTo>
                      <a:lnTo>
                        <a:pt x="6526" y="35035"/>
                      </a:lnTo>
                      <a:cubicBezTo>
                        <a:pt x="10991" y="38813"/>
                        <a:pt x="15800" y="40874"/>
                        <a:pt x="21296" y="40874"/>
                      </a:cubicBezTo>
                      <a:cubicBezTo>
                        <a:pt x="25761" y="40874"/>
                        <a:pt x="28509" y="39157"/>
                        <a:pt x="28509" y="36066"/>
                      </a:cubicBezTo>
                      <a:lnTo>
                        <a:pt x="28509" y="36066"/>
                      </a:lnTo>
                      <a:cubicBezTo>
                        <a:pt x="28509" y="33318"/>
                        <a:pt x="26791" y="31944"/>
                        <a:pt x="18548" y="29883"/>
                      </a:cubicBezTo>
                      <a:cubicBezTo>
                        <a:pt x="8587" y="27479"/>
                        <a:pt x="2061" y="24731"/>
                        <a:pt x="2061" y="14770"/>
                      </a:cubicBezTo>
                      <a:lnTo>
                        <a:pt x="2061" y="14770"/>
                      </a:lnTo>
                      <a:cubicBezTo>
                        <a:pt x="2061" y="5839"/>
                        <a:pt x="9274" y="0"/>
                        <a:pt x="19235" y="0"/>
                      </a:cubicBezTo>
                      <a:cubicBezTo>
                        <a:pt x="26448" y="0"/>
                        <a:pt x="32631" y="2404"/>
                        <a:pt x="37783" y="6183"/>
                      </a:cubicBezTo>
                      <a:lnTo>
                        <a:pt x="32287" y="14426"/>
                      </a:lnTo>
                      <a:cubicBezTo>
                        <a:pt x="27822" y="11335"/>
                        <a:pt x="23700" y="9617"/>
                        <a:pt x="19578" y="9617"/>
                      </a:cubicBezTo>
                      <a:cubicBezTo>
                        <a:pt x="15457" y="9617"/>
                        <a:pt x="13052" y="11678"/>
                        <a:pt x="13052" y="14083"/>
                      </a:cubicBezTo>
                      <a:lnTo>
                        <a:pt x="13052" y="14083"/>
                      </a:lnTo>
                      <a:cubicBezTo>
                        <a:pt x="13052" y="17174"/>
                        <a:pt x="15113" y="18548"/>
                        <a:pt x="23700" y="20609"/>
                      </a:cubicBezTo>
                      <a:cubicBezTo>
                        <a:pt x="33661" y="23357"/>
                        <a:pt x="39500" y="26791"/>
                        <a:pt x="39500" y="35379"/>
                      </a:cubicBezTo>
                      <a:lnTo>
                        <a:pt x="39500" y="35379"/>
                      </a:lnTo>
                      <a:cubicBezTo>
                        <a:pt x="39500" y="45339"/>
                        <a:pt x="31944" y="50835"/>
                        <a:pt x="21296" y="50835"/>
                      </a:cubicBezTo>
                      <a:cubicBezTo>
                        <a:pt x="13396" y="50492"/>
                        <a:pt x="5839" y="47744"/>
                        <a:pt x="0" y="4259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grpSp>
          <p:nvGrpSpPr>
            <p:cNvPr id="638" name="Google Shape;638;p21"/>
            <p:cNvGrpSpPr/>
            <p:nvPr/>
          </p:nvGrpSpPr>
          <p:grpSpPr>
            <a:xfrm>
              <a:off x="5865241" y="539209"/>
              <a:ext cx="833285" cy="390538"/>
              <a:chOff x="5865241" y="539209"/>
              <a:chExt cx="833285" cy="390538"/>
            </a:xfrm>
          </p:grpSpPr>
          <p:grpSp>
            <p:nvGrpSpPr>
              <p:cNvPr id="639" name="Google Shape;639;p21"/>
              <p:cNvGrpSpPr/>
              <p:nvPr/>
            </p:nvGrpSpPr>
            <p:grpSpPr>
              <a:xfrm>
                <a:off x="6125600" y="539209"/>
                <a:ext cx="311194" cy="207462"/>
                <a:chOff x="6125600" y="539209"/>
                <a:chExt cx="311194" cy="207462"/>
              </a:xfrm>
            </p:grpSpPr>
            <p:sp>
              <p:nvSpPr>
                <p:cNvPr id="640" name="Google Shape;640;p21"/>
                <p:cNvSpPr/>
                <p:nvPr/>
              </p:nvSpPr>
              <p:spPr>
                <a:xfrm>
                  <a:off x="6125600" y="539209"/>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41" name="Google Shape;641;p21"/>
                <p:cNvSpPr/>
                <p:nvPr/>
              </p:nvSpPr>
              <p:spPr>
                <a:xfrm>
                  <a:off x="6125600" y="687593"/>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42" name="Google Shape;642;p21"/>
                <p:cNvSpPr/>
                <p:nvPr/>
              </p:nvSpPr>
              <p:spPr>
                <a:xfrm>
                  <a:off x="6214562" y="539209"/>
                  <a:ext cx="59078" cy="207119"/>
                </a:xfrm>
                <a:custGeom>
                  <a:avLst/>
                  <a:gdLst/>
                  <a:ahLst/>
                  <a:cxnLst/>
                  <a:rect l="l" t="t" r="r" b="b"/>
                  <a:pathLst>
                    <a:path w="59078" h="207119" extrusionOk="0">
                      <a:moveTo>
                        <a:pt x="59079" y="0"/>
                      </a:moveTo>
                      <a:lnTo>
                        <a:pt x="0" y="59079"/>
                      </a:lnTo>
                      <a:lnTo>
                        <a:pt x="0" y="148384"/>
                      </a:lnTo>
                      <a:lnTo>
                        <a:pt x="59079" y="207119"/>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43" name="Google Shape;643;p21"/>
                <p:cNvSpPr/>
                <p:nvPr/>
              </p:nvSpPr>
              <p:spPr>
                <a:xfrm>
                  <a:off x="6288754" y="687593"/>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44" name="Google Shape;644;p21"/>
                <p:cNvSpPr/>
                <p:nvPr/>
              </p:nvSpPr>
              <p:spPr>
                <a:xfrm>
                  <a:off x="6288754" y="539209"/>
                  <a:ext cx="148040" cy="59078"/>
                </a:xfrm>
                <a:custGeom>
                  <a:avLst/>
                  <a:gdLst/>
                  <a:ahLst/>
                  <a:cxnLst/>
                  <a:rect l="l" t="t" r="r" b="b"/>
                  <a:pathLst>
                    <a:path w="148040" h="59078" extrusionOk="0">
                      <a:moveTo>
                        <a:pt x="0" y="0"/>
                      </a:moveTo>
                      <a:lnTo>
                        <a:pt x="148040" y="0"/>
                      </a:lnTo>
                      <a:lnTo>
                        <a:pt x="148040" y="59079"/>
                      </a:lnTo>
                      <a:lnTo>
                        <a:pt x="0" y="59079"/>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45" name="Google Shape;645;p21"/>
                <p:cNvSpPr/>
                <p:nvPr/>
              </p:nvSpPr>
              <p:spPr>
                <a:xfrm>
                  <a:off x="6288754" y="539209"/>
                  <a:ext cx="58735" cy="207119"/>
                </a:xfrm>
                <a:custGeom>
                  <a:avLst/>
                  <a:gdLst/>
                  <a:ahLst/>
                  <a:cxnLst/>
                  <a:rect l="l" t="t" r="r" b="b"/>
                  <a:pathLst>
                    <a:path w="58735" h="207119" extrusionOk="0">
                      <a:moveTo>
                        <a:pt x="0" y="0"/>
                      </a:moveTo>
                      <a:lnTo>
                        <a:pt x="0" y="207119"/>
                      </a:lnTo>
                      <a:lnTo>
                        <a:pt x="58735" y="148384"/>
                      </a:lnTo>
                      <a:lnTo>
                        <a:pt x="58735" y="59079"/>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nvGrpSpPr>
              <p:cNvPr id="646" name="Google Shape;646;p21"/>
              <p:cNvGrpSpPr/>
              <p:nvPr/>
            </p:nvGrpSpPr>
            <p:grpSpPr>
              <a:xfrm>
                <a:off x="5865241" y="807125"/>
                <a:ext cx="833285" cy="122622"/>
                <a:chOff x="5865241" y="807125"/>
                <a:chExt cx="833285" cy="122622"/>
              </a:xfrm>
            </p:grpSpPr>
            <p:sp>
              <p:nvSpPr>
                <p:cNvPr id="647" name="Google Shape;647;p21"/>
                <p:cNvSpPr/>
                <p:nvPr/>
              </p:nvSpPr>
              <p:spPr>
                <a:xfrm>
                  <a:off x="5865241" y="807125"/>
                  <a:ext cx="50491" cy="57024"/>
                </a:xfrm>
                <a:custGeom>
                  <a:avLst/>
                  <a:gdLst/>
                  <a:ahLst/>
                  <a:cxnLst/>
                  <a:rect l="l" t="t" r="r" b="b"/>
                  <a:pathLst>
                    <a:path w="50491" h="57024" extrusionOk="0">
                      <a:moveTo>
                        <a:pt x="0" y="28852"/>
                      </a:moveTo>
                      <a:lnTo>
                        <a:pt x="0" y="28852"/>
                      </a:lnTo>
                      <a:cubicBezTo>
                        <a:pt x="0" y="13052"/>
                        <a:pt x="11678" y="0"/>
                        <a:pt x="28509" y="0"/>
                      </a:cubicBezTo>
                      <a:cubicBezTo>
                        <a:pt x="38813" y="0"/>
                        <a:pt x="44996" y="3435"/>
                        <a:pt x="50148" y="8587"/>
                      </a:cubicBezTo>
                      <a:lnTo>
                        <a:pt x="43966" y="15800"/>
                      </a:lnTo>
                      <a:cubicBezTo>
                        <a:pt x="39500" y="11678"/>
                        <a:pt x="34692" y="8931"/>
                        <a:pt x="28509" y="8931"/>
                      </a:cubicBezTo>
                      <a:cubicBezTo>
                        <a:pt x="17861" y="8931"/>
                        <a:pt x="10304" y="17518"/>
                        <a:pt x="10304" y="28509"/>
                      </a:cubicBezTo>
                      <a:lnTo>
                        <a:pt x="10304" y="28509"/>
                      </a:lnTo>
                      <a:cubicBezTo>
                        <a:pt x="10304" y="39500"/>
                        <a:pt x="17861" y="48087"/>
                        <a:pt x="28509" y="48087"/>
                      </a:cubicBezTo>
                      <a:cubicBezTo>
                        <a:pt x="35379" y="48087"/>
                        <a:pt x="39500" y="45340"/>
                        <a:pt x="44309" y="40874"/>
                      </a:cubicBezTo>
                      <a:lnTo>
                        <a:pt x="50492" y="47057"/>
                      </a:lnTo>
                      <a:cubicBezTo>
                        <a:pt x="44653" y="52896"/>
                        <a:pt x="38470" y="57018"/>
                        <a:pt x="28166" y="57018"/>
                      </a:cubicBezTo>
                      <a:cubicBezTo>
                        <a:pt x="12022" y="57361"/>
                        <a:pt x="0" y="44653"/>
                        <a:pt x="0" y="2885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48" name="Google Shape;648;p21"/>
                <p:cNvSpPr/>
                <p:nvPr/>
              </p:nvSpPr>
              <p:spPr>
                <a:xfrm>
                  <a:off x="5933251" y="807812"/>
                  <a:ext cx="57704" cy="55643"/>
                </a:xfrm>
                <a:custGeom>
                  <a:avLst/>
                  <a:gdLst/>
                  <a:ahLst/>
                  <a:cxnLst/>
                  <a:rect l="l" t="t" r="r" b="b"/>
                  <a:pathLst>
                    <a:path w="57704" h="55643" extrusionOk="0">
                      <a:moveTo>
                        <a:pt x="24387" y="0"/>
                      </a:moveTo>
                      <a:lnTo>
                        <a:pt x="33318" y="0"/>
                      </a:lnTo>
                      <a:lnTo>
                        <a:pt x="57705" y="55644"/>
                      </a:lnTo>
                      <a:lnTo>
                        <a:pt x="47400" y="55644"/>
                      </a:lnTo>
                      <a:lnTo>
                        <a:pt x="41905" y="42248"/>
                      </a:lnTo>
                      <a:lnTo>
                        <a:pt x="15800" y="42248"/>
                      </a:lnTo>
                      <a:lnTo>
                        <a:pt x="9961" y="55644"/>
                      </a:lnTo>
                      <a:lnTo>
                        <a:pt x="0" y="55644"/>
                      </a:lnTo>
                      <a:lnTo>
                        <a:pt x="24387" y="0"/>
                      </a:lnTo>
                      <a:close/>
                      <a:moveTo>
                        <a:pt x="38127" y="33661"/>
                      </a:moveTo>
                      <a:lnTo>
                        <a:pt x="28509" y="11678"/>
                      </a:lnTo>
                      <a:lnTo>
                        <a:pt x="18891" y="33661"/>
                      </a:lnTo>
                      <a:lnTo>
                        <a:pt x="38127" y="33661"/>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49" name="Google Shape;649;p21"/>
                <p:cNvSpPr/>
                <p:nvPr/>
              </p:nvSpPr>
              <p:spPr>
                <a:xfrm>
                  <a:off x="6012251" y="808155"/>
                  <a:ext cx="42591" cy="55300"/>
                </a:xfrm>
                <a:custGeom>
                  <a:avLst/>
                  <a:gdLst/>
                  <a:ahLst/>
                  <a:cxnLst/>
                  <a:rect l="l" t="t" r="r" b="b"/>
                  <a:pathLst>
                    <a:path w="42591" h="55300" extrusionOk="0">
                      <a:moveTo>
                        <a:pt x="0" y="0"/>
                      </a:moveTo>
                      <a:lnTo>
                        <a:pt x="21639" y="0"/>
                      </a:lnTo>
                      <a:cubicBezTo>
                        <a:pt x="34692" y="0"/>
                        <a:pt x="42592" y="7213"/>
                        <a:pt x="42592" y="18548"/>
                      </a:cubicBezTo>
                      <a:lnTo>
                        <a:pt x="42592" y="18548"/>
                      </a:lnTo>
                      <a:cubicBezTo>
                        <a:pt x="42592" y="30913"/>
                        <a:pt x="32631" y="37439"/>
                        <a:pt x="20609" y="37439"/>
                      </a:cubicBezTo>
                      <a:lnTo>
                        <a:pt x="9617" y="37439"/>
                      </a:lnTo>
                      <a:lnTo>
                        <a:pt x="9617" y="55300"/>
                      </a:lnTo>
                      <a:lnTo>
                        <a:pt x="0" y="55300"/>
                      </a:lnTo>
                      <a:lnTo>
                        <a:pt x="0" y="0"/>
                      </a:lnTo>
                      <a:lnTo>
                        <a:pt x="0" y="0"/>
                      </a:lnTo>
                      <a:close/>
                      <a:moveTo>
                        <a:pt x="20952" y="28852"/>
                      </a:moveTo>
                      <a:cubicBezTo>
                        <a:pt x="28166" y="28852"/>
                        <a:pt x="32974" y="24731"/>
                        <a:pt x="32974" y="18891"/>
                      </a:cubicBezTo>
                      <a:lnTo>
                        <a:pt x="32974" y="18891"/>
                      </a:lnTo>
                      <a:cubicBezTo>
                        <a:pt x="32974" y="12365"/>
                        <a:pt x="28166" y="8930"/>
                        <a:pt x="20952" y="8930"/>
                      </a:cubicBezTo>
                      <a:lnTo>
                        <a:pt x="9617" y="8930"/>
                      </a:lnTo>
                      <a:lnTo>
                        <a:pt x="9617" y="28852"/>
                      </a:lnTo>
                      <a:lnTo>
                        <a:pt x="20952" y="28852"/>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50" name="Google Shape;650;p21"/>
                <p:cNvSpPr/>
                <p:nvPr/>
              </p:nvSpPr>
              <p:spPr>
                <a:xfrm>
                  <a:off x="6077513" y="808155"/>
                  <a:ext cx="9617" cy="55300"/>
                </a:xfrm>
                <a:custGeom>
                  <a:avLst/>
                  <a:gdLst/>
                  <a:ahLst/>
                  <a:cxnLst/>
                  <a:rect l="l" t="t" r="r" b="b"/>
                  <a:pathLst>
                    <a:path w="9617" h="55300" extrusionOk="0">
                      <a:moveTo>
                        <a:pt x="0" y="0"/>
                      </a:moveTo>
                      <a:lnTo>
                        <a:pt x="9617" y="0"/>
                      </a:lnTo>
                      <a:lnTo>
                        <a:pt x="9617" y="55300"/>
                      </a:lnTo>
                      <a:lnTo>
                        <a:pt x="0" y="5530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51" name="Google Shape;651;p21"/>
                <p:cNvSpPr/>
                <p:nvPr/>
              </p:nvSpPr>
              <p:spPr>
                <a:xfrm>
                  <a:off x="6109800" y="808155"/>
                  <a:ext cx="44995" cy="55300"/>
                </a:xfrm>
                <a:custGeom>
                  <a:avLst/>
                  <a:gdLst/>
                  <a:ahLst/>
                  <a:cxnLst/>
                  <a:rect l="l" t="t" r="r" b="b"/>
                  <a:pathLst>
                    <a:path w="44995" h="55300" extrusionOk="0">
                      <a:moveTo>
                        <a:pt x="17517" y="8930"/>
                      </a:moveTo>
                      <a:lnTo>
                        <a:pt x="0" y="8930"/>
                      </a:lnTo>
                      <a:lnTo>
                        <a:pt x="0" y="0"/>
                      </a:lnTo>
                      <a:lnTo>
                        <a:pt x="44996" y="0"/>
                      </a:lnTo>
                      <a:lnTo>
                        <a:pt x="44996" y="8930"/>
                      </a:lnTo>
                      <a:lnTo>
                        <a:pt x="27479" y="8930"/>
                      </a:lnTo>
                      <a:lnTo>
                        <a:pt x="27479" y="55300"/>
                      </a:lnTo>
                      <a:lnTo>
                        <a:pt x="17517" y="55300"/>
                      </a:lnTo>
                      <a:lnTo>
                        <a:pt x="17517" y="893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52" name="Google Shape;652;p21"/>
                <p:cNvSpPr/>
                <p:nvPr/>
              </p:nvSpPr>
              <p:spPr>
                <a:xfrm>
                  <a:off x="6164757" y="807812"/>
                  <a:ext cx="57704" cy="55643"/>
                </a:xfrm>
                <a:custGeom>
                  <a:avLst/>
                  <a:gdLst/>
                  <a:ahLst/>
                  <a:cxnLst/>
                  <a:rect l="l" t="t" r="r" b="b"/>
                  <a:pathLst>
                    <a:path w="57704" h="55643" extrusionOk="0">
                      <a:moveTo>
                        <a:pt x="24387" y="0"/>
                      </a:moveTo>
                      <a:lnTo>
                        <a:pt x="33318" y="0"/>
                      </a:lnTo>
                      <a:lnTo>
                        <a:pt x="57705" y="55644"/>
                      </a:lnTo>
                      <a:lnTo>
                        <a:pt x="47400" y="55644"/>
                      </a:lnTo>
                      <a:lnTo>
                        <a:pt x="41905" y="42248"/>
                      </a:lnTo>
                      <a:lnTo>
                        <a:pt x="15800" y="42248"/>
                      </a:lnTo>
                      <a:lnTo>
                        <a:pt x="9961" y="55644"/>
                      </a:lnTo>
                      <a:lnTo>
                        <a:pt x="0" y="55644"/>
                      </a:lnTo>
                      <a:lnTo>
                        <a:pt x="24387" y="0"/>
                      </a:lnTo>
                      <a:close/>
                      <a:moveTo>
                        <a:pt x="38470" y="33661"/>
                      </a:moveTo>
                      <a:lnTo>
                        <a:pt x="28852" y="11678"/>
                      </a:lnTo>
                      <a:lnTo>
                        <a:pt x="19235" y="33661"/>
                      </a:lnTo>
                      <a:lnTo>
                        <a:pt x="38470" y="33661"/>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53" name="Google Shape;653;p21"/>
                <p:cNvSpPr/>
                <p:nvPr/>
              </p:nvSpPr>
              <p:spPr>
                <a:xfrm>
                  <a:off x="6243758" y="808155"/>
                  <a:ext cx="38813" cy="55300"/>
                </a:xfrm>
                <a:custGeom>
                  <a:avLst/>
                  <a:gdLst/>
                  <a:ahLst/>
                  <a:cxnLst/>
                  <a:rect l="l" t="t" r="r" b="b"/>
                  <a:pathLst>
                    <a:path w="38813" h="55300" extrusionOk="0">
                      <a:moveTo>
                        <a:pt x="0" y="0"/>
                      </a:moveTo>
                      <a:lnTo>
                        <a:pt x="9617" y="0"/>
                      </a:lnTo>
                      <a:lnTo>
                        <a:pt x="9617" y="46370"/>
                      </a:lnTo>
                      <a:lnTo>
                        <a:pt x="38813" y="46370"/>
                      </a:lnTo>
                      <a:lnTo>
                        <a:pt x="38813" y="55300"/>
                      </a:lnTo>
                      <a:lnTo>
                        <a:pt x="0" y="5530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54" name="Google Shape;654;p21"/>
                <p:cNvSpPr/>
                <p:nvPr/>
              </p:nvSpPr>
              <p:spPr>
                <a:xfrm>
                  <a:off x="6340619" y="808155"/>
                  <a:ext cx="9617" cy="55300"/>
                </a:xfrm>
                <a:custGeom>
                  <a:avLst/>
                  <a:gdLst/>
                  <a:ahLst/>
                  <a:cxnLst/>
                  <a:rect l="l" t="t" r="r" b="b"/>
                  <a:pathLst>
                    <a:path w="9617" h="55300" extrusionOk="0">
                      <a:moveTo>
                        <a:pt x="0" y="0"/>
                      </a:moveTo>
                      <a:lnTo>
                        <a:pt x="9617" y="0"/>
                      </a:lnTo>
                      <a:lnTo>
                        <a:pt x="9617" y="55300"/>
                      </a:lnTo>
                      <a:lnTo>
                        <a:pt x="0" y="5530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55" name="Google Shape;655;p21"/>
                <p:cNvSpPr/>
                <p:nvPr/>
              </p:nvSpPr>
              <p:spPr>
                <a:xfrm>
                  <a:off x="6377028" y="808155"/>
                  <a:ext cx="54269" cy="55643"/>
                </a:xfrm>
                <a:custGeom>
                  <a:avLst/>
                  <a:gdLst/>
                  <a:ahLst/>
                  <a:cxnLst/>
                  <a:rect l="l" t="t" r="r" b="b"/>
                  <a:pathLst>
                    <a:path w="54269" h="55643" extrusionOk="0">
                      <a:moveTo>
                        <a:pt x="0" y="0"/>
                      </a:moveTo>
                      <a:lnTo>
                        <a:pt x="10304" y="0"/>
                      </a:lnTo>
                      <a:lnTo>
                        <a:pt x="27135" y="26104"/>
                      </a:lnTo>
                      <a:lnTo>
                        <a:pt x="43966" y="0"/>
                      </a:lnTo>
                      <a:lnTo>
                        <a:pt x="54270" y="0"/>
                      </a:lnTo>
                      <a:lnTo>
                        <a:pt x="54270" y="55300"/>
                      </a:lnTo>
                      <a:lnTo>
                        <a:pt x="44653" y="55300"/>
                      </a:lnTo>
                      <a:lnTo>
                        <a:pt x="44653" y="15800"/>
                      </a:lnTo>
                      <a:lnTo>
                        <a:pt x="27135" y="41905"/>
                      </a:lnTo>
                      <a:lnTo>
                        <a:pt x="26791" y="41905"/>
                      </a:lnTo>
                      <a:lnTo>
                        <a:pt x="9617" y="16144"/>
                      </a:lnTo>
                      <a:lnTo>
                        <a:pt x="9617" y="55644"/>
                      </a:lnTo>
                      <a:lnTo>
                        <a:pt x="0" y="55644"/>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56" name="Google Shape;656;p21"/>
                <p:cNvSpPr/>
                <p:nvPr/>
              </p:nvSpPr>
              <p:spPr>
                <a:xfrm>
                  <a:off x="6457403" y="808155"/>
                  <a:ext cx="42591" cy="55300"/>
                </a:xfrm>
                <a:custGeom>
                  <a:avLst/>
                  <a:gdLst/>
                  <a:ahLst/>
                  <a:cxnLst/>
                  <a:rect l="l" t="t" r="r" b="b"/>
                  <a:pathLst>
                    <a:path w="42591" h="55300" extrusionOk="0">
                      <a:moveTo>
                        <a:pt x="0" y="0"/>
                      </a:moveTo>
                      <a:lnTo>
                        <a:pt x="21639" y="0"/>
                      </a:lnTo>
                      <a:cubicBezTo>
                        <a:pt x="34692" y="0"/>
                        <a:pt x="42592" y="7213"/>
                        <a:pt x="42592" y="18548"/>
                      </a:cubicBezTo>
                      <a:lnTo>
                        <a:pt x="42592" y="18548"/>
                      </a:lnTo>
                      <a:cubicBezTo>
                        <a:pt x="42592" y="30913"/>
                        <a:pt x="32631" y="37439"/>
                        <a:pt x="20609" y="37439"/>
                      </a:cubicBezTo>
                      <a:lnTo>
                        <a:pt x="9617" y="37439"/>
                      </a:lnTo>
                      <a:lnTo>
                        <a:pt x="9617" y="55300"/>
                      </a:lnTo>
                      <a:lnTo>
                        <a:pt x="0" y="55300"/>
                      </a:lnTo>
                      <a:lnTo>
                        <a:pt x="0" y="0"/>
                      </a:lnTo>
                      <a:lnTo>
                        <a:pt x="0" y="0"/>
                      </a:lnTo>
                      <a:close/>
                      <a:moveTo>
                        <a:pt x="20952" y="28852"/>
                      </a:moveTo>
                      <a:cubicBezTo>
                        <a:pt x="28165" y="28852"/>
                        <a:pt x="32974" y="24731"/>
                        <a:pt x="32974" y="18891"/>
                      </a:cubicBezTo>
                      <a:lnTo>
                        <a:pt x="32974" y="18891"/>
                      </a:lnTo>
                      <a:cubicBezTo>
                        <a:pt x="32974" y="12365"/>
                        <a:pt x="28165" y="8930"/>
                        <a:pt x="20952" y="8930"/>
                      </a:cubicBezTo>
                      <a:lnTo>
                        <a:pt x="9617" y="8930"/>
                      </a:lnTo>
                      <a:lnTo>
                        <a:pt x="9617" y="28852"/>
                      </a:lnTo>
                      <a:lnTo>
                        <a:pt x="20952" y="28852"/>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57" name="Google Shape;657;p21"/>
                <p:cNvSpPr/>
                <p:nvPr/>
              </p:nvSpPr>
              <p:spPr>
                <a:xfrm>
                  <a:off x="6511673" y="807812"/>
                  <a:ext cx="57704" cy="55643"/>
                </a:xfrm>
                <a:custGeom>
                  <a:avLst/>
                  <a:gdLst/>
                  <a:ahLst/>
                  <a:cxnLst/>
                  <a:rect l="l" t="t" r="r" b="b"/>
                  <a:pathLst>
                    <a:path w="57704" h="55643" extrusionOk="0">
                      <a:moveTo>
                        <a:pt x="24387" y="0"/>
                      </a:moveTo>
                      <a:lnTo>
                        <a:pt x="33318" y="0"/>
                      </a:lnTo>
                      <a:lnTo>
                        <a:pt x="57705" y="55644"/>
                      </a:lnTo>
                      <a:lnTo>
                        <a:pt x="47400" y="55644"/>
                      </a:lnTo>
                      <a:lnTo>
                        <a:pt x="41905" y="42248"/>
                      </a:lnTo>
                      <a:lnTo>
                        <a:pt x="15800" y="42248"/>
                      </a:lnTo>
                      <a:lnTo>
                        <a:pt x="9961" y="55644"/>
                      </a:lnTo>
                      <a:lnTo>
                        <a:pt x="0" y="55644"/>
                      </a:lnTo>
                      <a:lnTo>
                        <a:pt x="24387" y="0"/>
                      </a:lnTo>
                      <a:close/>
                      <a:moveTo>
                        <a:pt x="38470" y="33661"/>
                      </a:moveTo>
                      <a:lnTo>
                        <a:pt x="28852" y="11678"/>
                      </a:lnTo>
                      <a:lnTo>
                        <a:pt x="19235" y="33661"/>
                      </a:lnTo>
                      <a:lnTo>
                        <a:pt x="38470" y="33661"/>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58" name="Google Shape;658;p21"/>
                <p:cNvSpPr/>
                <p:nvPr/>
              </p:nvSpPr>
              <p:spPr>
                <a:xfrm>
                  <a:off x="6584835" y="807125"/>
                  <a:ext cx="50491" cy="57024"/>
                </a:xfrm>
                <a:custGeom>
                  <a:avLst/>
                  <a:gdLst/>
                  <a:ahLst/>
                  <a:cxnLst/>
                  <a:rect l="l" t="t" r="r" b="b"/>
                  <a:pathLst>
                    <a:path w="50491" h="57024" extrusionOk="0">
                      <a:moveTo>
                        <a:pt x="0" y="28852"/>
                      </a:moveTo>
                      <a:lnTo>
                        <a:pt x="0" y="28852"/>
                      </a:lnTo>
                      <a:cubicBezTo>
                        <a:pt x="0" y="13052"/>
                        <a:pt x="11678" y="0"/>
                        <a:pt x="28509" y="0"/>
                      </a:cubicBezTo>
                      <a:cubicBezTo>
                        <a:pt x="38813" y="0"/>
                        <a:pt x="44996" y="3435"/>
                        <a:pt x="50148" y="8587"/>
                      </a:cubicBezTo>
                      <a:lnTo>
                        <a:pt x="43966" y="15800"/>
                      </a:lnTo>
                      <a:cubicBezTo>
                        <a:pt x="39500" y="11678"/>
                        <a:pt x="34692" y="8931"/>
                        <a:pt x="28509" y="8931"/>
                      </a:cubicBezTo>
                      <a:cubicBezTo>
                        <a:pt x="17861" y="8931"/>
                        <a:pt x="10304" y="17518"/>
                        <a:pt x="10304" y="28509"/>
                      </a:cubicBezTo>
                      <a:lnTo>
                        <a:pt x="10304" y="28509"/>
                      </a:lnTo>
                      <a:cubicBezTo>
                        <a:pt x="10304" y="39500"/>
                        <a:pt x="17861" y="48087"/>
                        <a:pt x="28509" y="48087"/>
                      </a:cubicBezTo>
                      <a:cubicBezTo>
                        <a:pt x="35379" y="48087"/>
                        <a:pt x="39500" y="45340"/>
                        <a:pt x="44309" y="40874"/>
                      </a:cubicBezTo>
                      <a:lnTo>
                        <a:pt x="50492" y="47057"/>
                      </a:lnTo>
                      <a:cubicBezTo>
                        <a:pt x="44653" y="52896"/>
                        <a:pt x="38470" y="57018"/>
                        <a:pt x="28166" y="57018"/>
                      </a:cubicBezTo>
                      <a:cubicBezTo>
                        <a:pt x="12022" y="57361"/>
                        <a:pt x="0" y="44653"/>
                        <a:pt x="0" y="28852"/>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59" name="Google Shape;659;p21"/>
                <p:cNvSpPr/>
                <p:nvPr/>
              </p:nvSpPr>
              <p:spPr>
                <a:xfrm>
                  <a:off x="6653531" y="808155"/>
                  <a:ext cx="44995" cy="55300"/>
                </a:xfrm>
                <a:custGeom>
                  <a:avLst/>
                  <a:gdLst/>
                  <a:ahLst/>
                  <a:cxnLst/>
                  <a:rect l="l" t="t" r="r" b="b"/>
                  <a:pathLst>
                    <a:path w="44995" h="55300" extrusionOk="0">
                      <a:moveTo>
                        <a:pt x="17517" y="8930"/>
                      </a:moveTo>
                      <a:lnTo>
                        <a:pt x="0" y="8930"/>
                      </a:lnTo>
                      <a:lnTo>
                        <a:pt x="0" y="0"/>
                      </a:lnTo>
                      <a:lnTo>
                        <a:pt x="44996" y="0"/>
                      </a:lnTo>
                      <a:lnTo>
                        <a:pt x="44996" y="8930"/>
                      </a:lnTo>
                      <a:lnTo>
                        <a:pt x="27479" y="8930"/>
                      </a:lnTo>
                      <a:lnTo>
                        <a:pt x="27479" y="55300"/>
                      </a:lnTo>
                      <a:lnTo>
                        <a:pt x="17517" y="55300"/>
                      </a:lnTo>
                      <a:lnTo>
                        <a:pt x="17517" y="893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60" name="Google Shape;660;p21"/>
                <p:cNvSpPr/>
                <p:nvPr/>
              </p:nvSpPr>
              <p:spPr>
                <a:xfrm>
                  <a:off x="6125944" y="895056"/>
                  <a:ext cx="26104" cy="33661"/>
                </a:xfrm>
                <a:custGeom>
                  <a:avLst/>
                  <a:gdLst/>
                  <a:ahLst/>
                  <a:cxnLst/>
                  <a:rect l="l" t="t" r="r" b="b"/>
                  <a:pathLst>
                    <a:path w="26104" h="33661" extrusionOk="0">
                      <a:moveTo>
                        <a:pt x="0" y="0"/>
                      </a:moveTo>
                      <a:lnTo>
                        <a:pt x="13396" y="0"/>
                      </a:lnTo>
                      <a:cubicBezTo>
                        <a:pt x="21296" y="0"/>
                        <a:pt x="26104" y="4465"/>
                        <a:pt x="26104" y="11335"/>
                      </a:cubicBezTo>
                      <a:lnTo>
                        <a:pt x="26104" y="11335"/>
                      </a:lnTo>
                      <a:cubicBezTo>
                        <a:pt x="26104" y="18891"/>
                        <a:pt x="19922" y="22670"/>
                        <a:pt x="12709" y="22670"/>
                      </a:cubicBezTo>
                      <a:lnTo>
                        <a:pt x="6183" y="22670"/>
                      </a:lnTo>
                      <a:lnTo>
                        <a:pt x="6183" y="33661"/>
                      </a:lnTo>
                      <a:lnTo>
                        <a:pt x="343" y="33661"/>
                      </a:lnTo>
                      <a:lnTo>
                        <a:pt x="0" y="0"/>
                      </a:lnTo>
                      <a:lnTo>
                        <a:pt x="0" y="0"/>
                      </a:lnTo>
                      <a:close/>
                      <a:moveTo>
                        <a:pt x="13052" y="17518"/>
                      </a:moveTo>
                      <a:cubicBezTo>
                        <a:pt x="17517" y="17518"/>
                        <a:pt x="20265" y="15113"/>
                        <a:pt x="20265" y="11335"/>
                      </a:cubicBezTo>
                      <a:lnTo>
                        <a:pt x="20265" y="11335"/>
                      </a:lnTo>
                      <a:cubicBezTo>
                        <a:pt x="20265" y="7557"/>
                        <a:pt x="17517" y="5152"/>
                        <a:pt x="13052" y="5152"/>
                      </a:cubicBezTo>
                      <a:lnTo>
                        <a:pt x="6183" y="5152"/>
                      </a:lnTo>
                      <a:lnTo>
                        <a:pt x="6183" y="17174"/>
                      </a:lnTo>
                      <a:lnTo>
                        <a:pt x="13052" y="17518"/>
                      </a:lnTo>
                      <a:lnTo>
                        <a:pt x="13052" y="17518"/>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61" name="Google Shape;661;p21"/>
                <p:cNvSpPr/>
                <p:nvPr/>
              </p:nvSpPr>
              <p:spPr>
                <a:xfrm>
                  <a:off x="6159261" y="894712"/>
                  <a:ext cx="35035" cy="34004"/>
                </a:xfrm>
                <a:custGeom>
                  <a:avLst/>
                  <a:gdLst/>
                  <a:ahLst/>
                  <a:cxnLst/>
                  <a:rect l="l" t="t" r="r" b="b"/>
                  <a:pathLst>
                    <a:path w="35035" h="34004" extrusionOk="0">
                      <a:moveTo>
                        <a:pt x="14770" y="0"/>
                      </a:moveTo>
                      <a:lnTo>
                        <a:pt x="20265" y="0"/>
                      </a:lnTo>
                      <a:lnTo>
                        <a:pt x="35035" y="34005"/>
                      </a:lnTo>
                      <a:lnTo>
                        <a:pt x="28853" y="34005"/>
                      </a:lnTo>
                      <a:lnTo>
                        <a:pt x="25418" y="25761"/>
                      </a:lnTo>
                      <a:lnTo>
                        <a:pt x="9618" y="25761"/>
                      </a:lnTo>
                      <a:lnTo>
                        <a:pt x="6183" y="34005"/>
                      </a:lnTo>
                      <a:lnTo>
                        <a:pt x="0" y="34005"/>
                      </a:lnTo>
                      <a:lnTo>
                        <a:pt x="14770" y="0"/>
                      </a:lnTo>
                      <a:close/>
                      <a:moveTo>
                        <a:pt x="23357" y="20609"/>
                      </a:moveTo>
                      <a:lnTo>
                        <a:pt x="17518" y="7213"/>
                      </a:lnTo>
                      <a:lnTo>
                        <a:pt x="11678" y="20609"/>
                      </a:lnTo>
                      <a:lnTo>
                        <a:pt x="23357" y="20609"/>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62" name="Google Shape;662;p21"/>
                <p:cNvSpPr/>
                <p:nvPr/>
              </p:nvSpPr>
              <p:spPr>
                <a:xfrm>
                  <a:off x="6207349" y="895056"/>
                  <a:ext cx="28509" cy="33661"/>
                </a:xfrm>
                <a:custGeom>
                  <a:avLst/>
                  <a:gdLst/>
                  <a:ahLst/>
                  <a:cxnLst/>
                  <a:rect l="l" t="t" r="r" b="b"/>
                  <a:pathLst>
                    <a:path w="28509" h="33661" extrusionOk="0">
                      <a:moveTo>
                        <a:pt x="0" y="0"/>
                      </a:moveTo>
                      <a:lnTo>
                        <a:pt x="15113" y="0"/>
                      </a:lnTo>
                      <a:cubicBezTo>
                        <a:pt x="19235" y="0"/>
                        <a:pt x="22670" y="1374"/>
                        <a:pt x="24731" y="3435"/>
                      </a:cubicBezTo>
                      <a:cubicBezTo>
                        <a:pt x="26448" y="5152"/>
                        <a:pt x="27479" y="7900"/>
                        <a:pt x="27479" y="10648"/>
                      </a:cubicBezTo>
                      <a:lnTo>
                        <a:pt x="27479" y="10648"/>
                      </a:lnTo>
                      <a:cubicBezTo>
                        <a:pt x="27479" y="16144"/>
                        <a:pt x="24044" y="19578"/>
                        <a:pt x="19578" y="20952"/>
                      </a:cubicBezTo>
                      <a:lnTo>
                        <a:pt x="28509" y="33661"/>
                      </a:lnTo>
                      <a:lnTo>
                        <a:pt x="21639" y="33661"/>
                      </a:lnTo>
                      <a:lnTo>
                        <a:pt x="13396" y="21983"/>
                      </a:lnTo>
                      <a:lnTo>
                        <a:pt x="5839" y="21983"/>
                      </a:lnTo>
                      <a:lnTo>
                        <a:pt x="5839" y="33661"/>
                      </a:lnTo>
                      <a:lnTo>
                        <a:pt x="0" y="33661"/>
                      </a:lnTo>
                      <a:lnTo>
                        <a:pt x="0" y="0"/>
                      </a:lnTo>
                      <a:lnTo>
                        <a:pt x="0" y="0"/>
                      </a:lnTo>
                      <a:close/>
                      <a:moveTo>
                        <a:pt x="14426" y="16487"/>
                      </a:moveTo>
                      <a:cubicBezTo>
                        <a:pt x="18548" y="16487"/>
                        <a:pt x="21296" y="14426"/>
                        <a:pt x="21296" y="10991"/>
                      </a:cubicBezTo>
                      <a:lnTo>
                        <a:pt x="21296" y="10991"/>
                      </a:lnTo>
                      <a:cubicBezTo>
                        <a:pt x="21296" y="7213"/>
                        <a:pt x="18548" y="5496"/>
                        <a:pt x="14426" y="5496"/>
                      </a:cubicBezTo>
                      <a:lnTo>
                        <a:pt x="5839" y="5496"/>
                      </a:lnTo>
                      <a:lnTo>
                        <a:pt x="5839" y="16831"/>
                      </a:lnTo>
                      <a:lnTo>
                        <a:pt x="14426" y="16487"/>
                      </a:lnTo>
                      <a:lnTo>
                        <a:pt x="14426" y="1648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63" name="Google Shape;663;p21"/>
                <p:cNvSpPr/>
                <p:nvPr/>
              </p:nvSpPr>
              <p:spPr>
                <a:xfrm>
                  <a:off x="6246849" y="895056"/>
                  <a:ext cx="27478" cy="33661"/>
                </a:xfrm>
                <a:custGeom>
                  <a:avLst/>
                  <a:gdLst/>
                  <a:ahLst/>
                  <a:cxnLst/>
                  <a:rect l="l" t="t" r="r" b="b"/>
                  <a:pathLst>
                    <a:path w="27478" h="33661" extrusionOk="0">
                      <a:moveTo>
                        <a:pt x="10648" y="5496"/>
                      </a:moveTo>
                      <a:lnTo>
                        <a:pt x="0" y="5496"/>
                      </a:lnTo>
                      <a:lnTo>
                        <a:pt x="0" y="0"/>
                      </a:lnTo>
                      <a:lnTo>
                        <a:pt x="27479" y="0"/>
                      </a:lnTo>
                      <a:lnTo>
                        <a:pt x="27479" y="5496"/>
                      </a:lnTo>
                      <a:lnTo>
                        <a:pt x="16831" y="5496"/>
                      </a:lnTo>
                      <a:lnTo>
                        <a:pt x="16831" y="33661"/>
                      </a:lnTo>
                      <a:lnTo>
                        <a:pt x="10991" y="33661"/>
                      </a:lnTo>
                      <a:lnTo>
                        <a:pt x="10991" y="5496"/>
                      </a:lnTo>
                      <a:lnTo>
                        <a:pt x="10648" y="5496"/>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64" name="Google Shape;664;p21"/>
                <p:cNvSpPr/>
                <p:nvPr/>
              </p:nvSpPr>
              <p:spPr>
                <a:xfrm>
                  <a:off x="6287380" y="895056"/>
                  <a:ext cx="29539" cy="33661"/>
                </a:xfrm>
                <a:custGeom>
                  <a:avLst/>
                  <a:gdLst/>
                  <a:ahLst/>
                  <a:cxnLst/>
                  <a:rect l="l" t="t" r="r" b="b"/>
                  <a:pathLst>
                    <a:path w="29539" h="33661" extrusionOk="0">
                      <a:moveTo>
                        <a:pt x="0" y="0"/>
                      </a:moveTo>
                      <a:lnTo>
                        <a:pt x="5496" y="0"/>
                      </a:lnTo>
                      <a:lnTo>
                        <a:pt x="23700" y="23357"/>
                      </a:lnTo>
                      <a:lnTo>
                        <a:pt x="23700" y="0"/>
                      </a:lnTo>
                      <a:lnTo>
                        <a:pt x="29539" y="0"/>
                      </a:lnTo>
                      <a:lnTo>
                        <a:pt x="29539" y="33661"/>
                      </a:lnTo>
                      <a:lnTo>
                        <a:pt x="24730" y="33661"/>
                      </a:lnTo>
                      <a:lnTo>
                        <a:pt x="6183" y="9617"/>
                      </a:lnTo>
                      <a:lnTo>
                        <a:pt x="6183" y="33661"/>
                      </a:lnTo>
                      <a:lnTo>
                        <a:pt x="343" y="33661"/>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65" name="Google Shape;665;p21"/>
                <p:cNvSpPr/>
                <p:nvPr/>
              </p:nvSpPr>
              <p:spPr>
                <a:xfrm>
                  <a:off x="6332719" y="895056"/>
                  <a:ext cx="25417" cy="32974"/>
                </a:xfrm>
                <a:custGeom>
                  <a:avLst/>
                  <a:gdLst/>
                  <a:ahLst/>
                  <a:cxnLst/>
                  <a:rect l="l" t="t" r="r" b="b"/>
                  <a:pathLst>
                    <a:path w="25417" h="32974" extrusionOk="0">
                      <a:moveTo>
                        <a:pt x="0" y="0"/>
                      </a:moveTo>
                      <a:lnTo>
                        <a:pt x="25074" y="0"/>
                      </a:lnTo>
                      <a:lnTo>
                        <a:pt x="25074" y="5152"/>
                      </a:lnTo>
                      <a:lnTo>
                        <a:pt x="6183" y="5152"/>
                      </a:lnTo>
                      <a:lnTo>
                        <a:pt x="6183" y="13739"/>
                      </a:lnTo>
                      <a:lnTo>
                        <a:pt x="23013" y="13739"/>
                      </a:lnTo>
                      <a:lnTo>
                        <a:pt x="23013" y="18891"/>
                      </a:lnTo>
                      <a:lnTo>
                        <a:pt x="6183" y="18891"/>
                      </a:lnTo>
                      <a:lnTo>
                        <a:pt x="6183" y="27822"/>
                      </a:lnTo>
                      <a:lnTo>
                        <a:pt x="25418" y="27822"/>
                      </a:lnTo>
                      <a:lnTo>
                        <a:pt x="25418" y="32974"/>
                      </a:lnTo>
                      <a:lnTo>
                        <a:pt x="344" y="32974"/>
                      </a:lnTo>
                      <a:lnTo>
                        <a:pt x="0" y="0"/>
                      </a:lnTo>
                      <a:lnTo>
                        <a:pt x="0" y="0"/>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66" name="Google Shape;666;p21"/>
                <p:cNvSpPr/>
                <p:nvPr/>
              </p:nvSpPr>
              <p:spPr>
                <a:xfrm>
                  <a:off x="6372220" y="895056"/>
                  <a:ext cx="28509" cy="33661"/>
                </a:xfrm>
                <a:custGeom>
                  <a:avLst/>
                  <a:gdLst/>
                  <a:ahLst/>
                  <a:cxnLst/>
                  <a:rect l="l" t="t" r="r" b="b"/>
                  <a:pathLst>
                    <a:path w="28509" h="33661" extrusionOk="0">
                      <a:moveTo>
                        <a:pt x="0" y="0"/>
                      </a:moveTo>
                      <a:lnTo>
                        <a:pt x="15113" y="0"/>
                      </a:lnTo>
                      <a:cubicBezTo>
                        <a:pt x="19235" y="0"/>
                        <a:pt x="22670" y="1374"/>
                        <a:pt x="24731" y="3435"/>
                      </a:cubicBezTo>
                      <a:cubicBezTo>
                        <a:pt x="26448" y="5152"/>
                        <a:pt x="27479" y="7900"/>
                        <a:pt x="27479" y="10648"/>
                      </a:cubicBezTo>
                      <a:lnTo>
                        <a:pt x="27479" y="10648"/>
                      </a:lnTo>
                      <a:cubicBezTo>
                        <a:pt x="27479" y="16144"/>
                        <a:pt x="24044" y="19578"/>
                        <a:pt x="19578" y="20952"/>
                      </a:cubicBezTo>
                      <a:lnTo>
                        <a:pt x="28509" y="33661"/>
                      </a:lnTo>
                      <a:lnTo>
                        <a:pt x="21639" y="33661"/>
                      </a:lnTo>
                      <a:lnTo>
                        <a:pt x="13396" y="21983"/>
                      </a:lnTo>
                      <a:lnTo>
                        <a:pt x="5839" y="21983"/>
                      </a:lnTo>
                      <a:lnTo>
                        <a:pt x="5839" y="33661"/>
                      </a:lnTo>
                      <a:lnTo>
                        <a:pt x="0" y="33661"/>
                      </a:lnTo>
                      <a:lnTo>
                        <a:pt x="0" y="0"/>
                      </a:lnTo>
                      <a:lnTo>
                        <a:pt x="0" y="0"/>
                      </a:lnTo>
                      <a:close/>
                      <a:moveTo>
                        <a:pt x="14426" y="16487"/>
                      </a:moveTo>
                      <a:cubicBezTo>
                        <a:pt x="18548" y="16487"/>
                        <a:pt x="21296" y="14426"/>
                        <a:pt x="21296" y="10991"/>
                      </a:cubicBezTo>
                      <a:lnTo>
                        <a:pt x="21296" y="10991"/>
                      </a:lnTo>
                      <a:cubicBezTo>
                        <a:pt x="21296" y="7213"/>
                        <a:pt x="18548" y="5496"/>
                        <a:pt x="14426" y="5496"/>
                      </a:cubicBezTo>
                      <a:lnTo>
                        <a:pt x="5839" y="5496"/>
                      </a:lnTo>
                      <a:lnTo>
                        <a:pt x="5839" y="16831"/>
                      </a:lnTo>
                      <a:lnTo>
                        <a:pt x="14426" y="16487"/>
                      </a:lnTo>
                      <a:lnTo>
                        <a:pt x="14426" y="16487"/>
                      </a:ln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sp>
              <p:nvSpPr>
                <p:cNvPr id="667" name="Google Shape;667;p21"/>
                <p:cNvSpPr/>
                <p:nvPr/>
              </p:nvSpPr>
              <p:spPr>
                <a:xfrm>
                  <a:off x="6411720" y="895399"/>
                  <a:ext cx="25417" cy="34348"/>
                </a:xfrm>
                <a:custGeom>
                  <a:avLst/>
                  <a:gdLst/>
                  <a:ahLst/>
                  <a:cxnLst/>
                  <a:rect l="l" t="t" r="r" b="b"/>
                  <a:pathLst>
                    <a:path w="25417" h="34348" extrusionOk="0">
                      <a:moveTo>
                        <a:pt x="0" y="28509"/>
                      </a:moveTo>
                      <a:lnTo>
                        <a:pt x="3435" y="24387"/>
                      </a:lnTo>
                      <a:cubicBezTo>
                        <a:pt x="6526" y="27135"/>
                        <a:pt x="9961" y="28852"/>
                        <a:pt x="14083" y="28852"/>
                      </a:cubicBezTo>
                      <a:cubicBezTo>
                        <a:pt x="17861" y="28852"/>
                        <a:pt x="19922" y="27135"/>
                        <a:pt x="19922" y="24731"/>
                      </a:cubicBezTo>
                      <a:lnTo>
                        <a:pt x="19922" y="24731"/>
                      </a:lnTo>
                      <a:cubicBezTo>
                        <a:pt x="19922" y="22326"/>
                        <a:pt x="18548" y="20952"/>
                        <a:pt x="12365" y="19578"/>
                      </a:cubicBezTo>
                      <a:cubicBezTo>
                        <a:pt x="5152" y="17861"/>
                        <a:pt x="1031" y="15800"/>
                        <a:pt x="1031" y="9617"/>
                      </a:cubicBezTo>
                      <a:lnTo>
                        <a:pt x="1031" y="9617"/>
                      </a:lnTo>
                      <a:cubicBezTo>
                        <a:pt x="1031" y="3778"/>
                        <a:pt x="5839" y="0"/>
                        <a:pt x="12365" y="0"/>
                      </a:cubicBezTo>
                      <a:cubicBezTo>
                        <a:pt x="17174" y="0"/>
                        <a:pt x="21296" y="1374"/>
                        <a:pt x="24731" y="4122"/>
                      </a:cubicBezTo>
                      <a:lnTo>
                        <a:pt x="21639" y="8587"/>
                      </a:lnTo>
                      <a:cubicBezTo>
                        <a:pt x="18548" y="6183"/>
                        <a:pt x="15457" y="5152"/>
                        <a:pt x="12365" y="5152"/>
                      </a:cubicBezTo>
                      <a:cubicBezTo>
                        <a:pt x="8931" y="5152"/>
                        <a:pt x="6870" y="6870"/>
                        <a:pt x="6870" y="9274"/>
                      </a:cubicBezTo>
                      <a:lnTo>
                        <a:pt x="6870" y="9274"/>
                      </a:lnTo>
                      <a:cubicBezTo>
                        <a:pt x="6870" y="12022"/>
                        <a:pt x="8244" y="13052"/>
                        <a:pt x="14770" y="14426"/>
                      </a:cubicBezTo>
                      <a:cubicBezTo>
                        <a:pt x="21983" y="16144"/>
                        <a:pt x="25418" y="18548"/>
                        <a:pt x="25418" y="24387"/>
                      </a:cubicBezTo>
                      <a:lnTo>
                        <a:pt x="25418" y="24387"/>
                      </a:lnTo>
                      <a:cubicBezTo>
                        <a:pt x="25418" y="30570"/>
                        <a:pt x="20609" y="34348"/>
                        <a:pt x="13396" y="34348"/>
                      </a:cubicBezTo>
                      <a:cubicBezTo>
                        <a:pt x="8931" y="33661"/>
                        <a:pt x="4122" y="31944"/>
                        <a:pt x="0" y="28509"/>
                      </a:cubicBezTo>
                      <a:close/>
                    </a:path>
                  </a:pathLst>
                </a:custGeom>
                <a:solidFill>
                  <a:schemeClr val="dk1"/>
                </a:solidFill>
                <a:ln>
                  <a:noFill/>
                </a:ln>
              </p:spPr>
              <p:txBody>
                <a:bodyPr spcFirstLastPara="1" wrap="square" lIns="121900" tIns="60950" rIns="121900" bIns="60950" anchor="ctr" anchorCtr="0">
                  <a:noAutofit/>
                </a:bodyPr>
                <a:lstStyle/>
                <a:p>
                  <a:pPr marL="0" marR="0" lvl="0" indent="0" algn="l" rtl="0">
                    <a:lnSpc>
                      <a:spcPct val="110000"/>
                    </a:lnSpc>
                    <a:spcBef>
                      <a:spcPts val="0"/>
                    </a:spcBef>
                    <a:spcAft>
                      <a:spcPts val="0"/>
                    </a:spcAft>
                    <a:buClr>
                      <a:srgbClr val="8A8A8A"/>
                    </a:buClr>
                    <a:buSzPts val="1867"/>
                    <a:buFont typeface="Arial"/>
                    <a:buNone/>
                  </a:pPr>
                  <a:endParaRPr sz="1260" b="0" i="0" u="none" strike="noStrike" cap="none" dirty="0">
                    <a:solidFill>
                      <a:srgbClr val="8A8A8A"/>
                    </a:solidFill>
                    <a:latin typeface="Quattrocento Sans"/>
                    <a:ea typeface="Quattrocento Sans"/>
                    <a:cs typeface="Quattrocento Sans"/>
                    <a:sym typeface="Quattrocento Sans"/>
                  </a:endParaRPr>
                </a:p>
              </p:txBody>
            </p:sp>
          </p:grpSp>
        </p:grp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eft Text | Logo Blk">
  <p:cSld name="Left Text | Logo Blk">
    <p:bg>
      <p:bgPr>
        <a:solidFill>
          <a:schemeClr val="dk1"/>
        </a:solidFill>
        <a:effectLst/>
      </p:bgPr>
    </p:bg>
    <p:spTree>
      <p:nvGrpSpPr>
        <p:cNvPr id="1" name="Shape 668"/>
        <p:cNvGrpSpPr/>
        <p:nvPr/>
      </p:nvGrpSpPr>
      <p:grpSpPr>
        <a:xfrm>
          <a:off x="0" y="0"/>
          <a:ext cx="0" cy="0"/>
          <a:chOff x="0" y="0"/>
          <a:chExt cx="0" cy="0"/>
        </a:xfrm>
      </p:grpSpPr>
      <p:sp>
        <p:nvSpPr>
          <p:cNvPr id="669" name="Google Shape;669;p22"/>
          <p:cNvSpPr txBox="1">
            <a:spLocks noGrp="1"/>
          </p:cNvSpPr>
          <p:nvPr>
            <p:ph type="body" idx="1"/>
          </p:nvPr>
        </p:nvSpPr>
        <p:spPr>
          <a:xfrm>
            <a:off x="387930" y="412193"/>
            <a:ext cx="5734031" cy="4495799"/>
          </a:xfrm>
          <a:prstGeom prst="rect">
            <a:avLst/>
          </a:prstGeom>
          <a:noFill/>
          <a:ln>
            <a:noFill/>
          </a:ln>
        </p:spPr>
        <p:txBody>
          <a:bodyPr spcFirstLastPara="1" wrap="square" lIns="91425" tIns="45700" rIns="91425" bIns="45700" anchor="t" anchorCtr="0">
            <a:noAutofit/>
          </a:bodyPr>
          <a:lstStyle>
            <a:lvl1pPr marL="308610" lvl="0" indent="-154305" algn="l">
              <a:lnSpc>
                <a:spcPct val="90000"/>
              </a:lnSpc>
              <a:spcBef>
                <a:spcPts val="675"/>
              </a:spcBef>
              <a:spcAft>
                <a:spcPts val="0"/>
              </a:spcAft>
              <a:buClr>
                <a:schemeClr val="dk2"/>
              </a:buClr>
              <a:buSzPts val="7200"/>
              <a:buNone/>
              <a:defRPr sz="4860" b="1" cap="none">
                <a:solidFill>
                  <a:schemeClr val="dk2"/>
                </a:solidFill>
                <a:latin typeface="Arial"/>
                <a:ea typeface="Arial"/>
                <a:cs typeface="Arial"/>
                <a:sym typeface="Arial"/>
              </a:defRPr>
            </a:lvl1pPr>
            <a:lvl2pPr marL="617220" lvl="1" indent="-154305" algn="l">
              <a:lnSpc>
                <a:spcPct val="90000"/>
              </a:lnSpc>
              <a:spcBef>
                <a:spcPts val="675"/>
              </a:spcBef>
              <a:spcAft>
                <a:spcPts val="0"/>
              </a:spcAft>
              <a:buClr>
                <a:schemeClr val="dk2"/>
              </a:buClr>
              <a:buSzPts val="6600"/>
              <a:buNone/>
              <a:defRPr sz="4455" cap="none">
                <a:solidFill>
                  <a:schemeClr val="dk2"/>
                </a:solidFill>
              </a:defRPr>
            </a:lvl2pPr>
            <a:lvl3pPr marL="925830" lvl="2" indent="-154305" algn="l">
              <a:lnSpc>
                <a:spcPct val="90000"/>
              </a:lnSpc>
              <a:spcBef>
                <a:spcPts val="675"/>
              </a:spcBef>
              <a:spcAft>
                <a:spcPts val="0"/>
              </a:spcAft>
              <a:buClr>
                <a:schemeClr val="dk2"/>
              </a:buClr>
              <a:buSzPts val="6000"/>
              <a:buNone/>
              <a:defRPr sz="4050" cap="none">
                <a:solidFill>
                  <a:schemeClr val="dk2"/>
                </a:solidFill>
              </a:defRPr>
            </a:lvl3pPr>
            <a:lvl4pPr marL="1234440" lvl="3" indent="-154305" algn="l">
              <a:lnSpc>
                <a:spcPct val="90000"/>
              </a:lnSpc>
              <a:spcBef>
                <a:spcPts val="675"/>
              </a:spcBef>
              <a:spcAft>
                <a:spcPts val="0"/>
              </a:spcAft>
              <a:buClr>
                <a:schemeClr val="dk2"/>
              </a:buClr>
              <a:buSzPts val="5400"/>
              <a:buNone/>
              <a:defRPr sz="3645" cap="none">
                <a:solidFill>
                  <a:schemeClr val="dk2"/>
                </a:solidFill>
              </a:defRPr>
            </a:lvl4pPr>
            <a:lvl5pPr marL="1543050" lvl="4" indent="-154305" algn="l">
              <a:lnSpc>
                <a:spcPct val="90000"/>
              </a:lnSpc>
              <a:spcBef>
                <a:spcPts val="675"/>
              </a:spcBef>
              <a:spcAft>
                <a:spcPts val="0"/>
              </a:spcAft>
              <a:buClr>
                <a:schemeClr val="dk2"/>
              </a:buClr>
              <a:buSzPts val="4800"/>
              <a:buNone/>
              <a:defRPr sz="3240" cap="none">
                <a:solidFill>
                  <a:schemeClr val="dk2"/>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pic>
        <p:nvPicPr>
          <p:cNvPr id="670" name="Google Shape;670;p22"/>
          <p:cNvPicPr preferRelativeResize="0"/>
          <p:nvPr/>
        </p:nvPicPr>
        <p:blipFill rotWithShape="1">
          <a:blip r:embed="rId2">
            <a:alphaModFix/>
          </a:blip>
          <a:srcRect/>
          <a:stretch/>
        </p:blipFill>
        <p:spPr>
          <a:xfrm>
            <a:off x="6449629" y="417993"/>
            <a:ext cx="1552008" cy="74273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Left Text | Logo Yellow">
  <p:cSld name="Left Text | Logo Yellow">
    <p:bg>
      <p:bgPr>
        <a:solidFill>
          <a:schemeClr val="dk2"/>
        </a:solidFill>
        <a:effectLst/>
      </p:bgPr>
    </p:bg>
    <p:spTree>
      <p:nvGrpSpPr>
        <p:cNvPr id="1" name="Shape 671"/>
        <p:cNvGrpSpPr/>
        <p:nvPr/>
      </p:nvGrpSpPr>
      <p:grpSpPr>
        <a:xfrm>
          <a:off x="0" y="0"/>
          <a:ext cx="0" cy="0"/>
          <a:chOff x="0" y="0"/>
          <a:chExt cx="0" cy="0"/>
        </a:xfrm>
      </p:grpSpPr>
      <p:sp>
        <p:nvSpPr>
          <p:cNvPr id="672" name="Google Shape;672;p23"/>
          <p:cNvSpPr txBox="1">
            <a:spLocks noGrp="1"/>
          </p:cNvSpPr>
          <p:nvPr>
            <p:ph type="body" idx="1"/>
          </p:nvPr>
        </p:nvSpPr>
        <p:spPr>
          <a:xfrm>
            <a:off x="387930" y="412193"/>
            <a:ext cx="5734031" cy="4495799"/>
          </a:xfrm>
          <a:prstGeom prst="rect">
            <a:avLst/>
          </a:prstGeom>
          <a:noFill/>
          <a:ln>
            <a:noFill/>
          </a:ln>
        </p:spPr>
        <p:txBody>
          <a:bodyPr spcFirstLastPara="1" wrap="square" lIns="91425" tIns="45700" rIns="91425" bIns="45700" anchor="t" anchorCtr="0">
            <a:noAutofit/>
          </a:bodyPr>
          <a:lstStyle>
            <a:lvl1pPr marL="308610" lvl="0" indent="-154305" algn="l">
              <a:lnSpc>
                <a:spcPct val="90000"/>
              </a:lnSpc>
              <a:spcBef>
                <a:spcPts val="675"/>
              </a:spcBef>
              <a:spcAft>
                <a:spcPts val="0"/>
              </a:spcAft>
              <a:buClr>
                <a:schemeClr val="dk1"/>
              </a:buClr>
              <a:buSzPts val="7200"/>
              <a:buNone/>
              <a:defRPr sz="4860" b="1" cap="none">
                <a:solidFill>
                  <a:schemeClr val="dk1"/>
                </a:solidFill>
                <a:latin typeface="Arial"/>
                <a:ea typeface="Arial"/>
                <a:cs typeface="Arial"/>
                <a:sym typeface="Arial"/>
              </a:defRPr>
            </a:lvl1pPr>
            <a:lvl2pPr marL="617220" lvl="1" indent="-154305" algn="l">
              <a:lnSpc>
                <a:spcPct val="90000"/>
              </a:lnSpc>
              <a:spcBef>
                <a:spcPts val="675"/>
              </a:spcBef>
              <a:spcAft>
                <a:spcPts val="0"/>
              </a:spcAft>
              <a:buClr>
                <a:schemeClr val="dk1"/>
              </a:buClr>
              <a:buSzPts val="6600"/>
              <a:buNone/>
              <a:defRPr sz="4455" cap="none">
                <a:solidFill>
                  <a:schemeClr val="dk1"/>
                </a:solidFill>
              </a:defRPr>
            </a:lvl2pPr>
            <a:lvl3pPr marL="925830" lvl="2" indent="-154305" algn="l">
              <a:lnSpc>
                <a:spcPct val="90000"/>
              </a:lnSpc>
              <a:spcBef>
                <a:spcPts val="675"/>
              </a:spcBef>
              <a:spcAft>
                <a:spcPts val="0"/>
              </a:spcAft>
              <a:buClr>
                <a:schemeClr val="dk1"/>
              </a:buClr>
              <a:buSzPts val="6000"/>
              <a:buNone/>
              <a:defRPr sz="4050" cap="none">
                <a:solidFill>
                  <a:schemeClr val="dk1"/>
                </a:solidFill>
              </a:defRPr>
            </a:lvl3pPr>
            <a:lvl4pPr marL="1234440" lvl="3" indent="-154305" algn="l">
              <a:lnSpc>
                <a:spcPct val="90000"/>
              </a:lnSpc>
              <a:spcBef>
                <a:spcPts val="675"/>
              </a:spcBef>
              <a:spcAft>
                <a:spcPts val="0"/>
              </a:spcAft>
              <a:buClr>
                <a:schemeClr val="dk1"/>
              </a:buClr>
              <a:buSzPts val="5400"/>
              <a:buNone/>
              <a:defRPr sz="3645" cap="none">
                <a:solidFill>
                  <a:schemeClr val="dk1"/>
                </a:solidFill>
              </a:defRPr>
            </a:lvl4pPr>
            <a:lvl5pPr marL="1543050" lvl="4" indent="-154305" algn="l">
              <a:lnSpc>
                <a:spcPct val="90000"/>
              </a:lnSpc>
              <a:spcBef>
                <a:spcPts val="675"/>
              </a:spcBef>
              <a:spcAft>
                <a:spcPts val="0"/>
              </a:spcAft>
              <a:buClr>
                <a:schemeClr val="dk1"/>
              </a:buClr>
              <a:buSzPts val="4800"/>
              <a:buNone/>
              <a:defRPr sz="3240" cap="none">
                <a:solidFill>
                  <a:schemeClr val="dk1"/>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pic>
        <p:nvPicPr>
          <p:cNvPr id="673" name="Google Shape;673;p23"/>
          <p:cNvPicPr preferRelativeResize="0"/>
          <p:nvPr/>
        </p:nvPicPr>
        <p:blipFill rotWithShape="1">
          <a:blip r:embed="rId2">
            <a:alphaModFix/>
          </a:blip>
          <a:srcRect/>
          <a:stretch/>
        </p:blipFill>
        <p:spPr>
          <a:xfrm>
            <a:off x="6449629" y="417993"/>
            <a:ext cx="1552008" cy="74273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Left Text | Logo White">
  <p:cSld name="Left Text | Logo White">
    <p:bg>
      <p:bgPr>
        <a:solidFill>
          <a:schemeClr val="lt1"/>
        </a:solidFill>
        <a:effectLst/>
      </p:bgPr>
    </p:bg>
    <p:spTree>
      <p:nvGrpSpPr>
        <p:cNvPr id="1" name="Shape 674"/>
        <p:cNvGrpSpPr/>
        <p:nvPr/>
      </p:nvGrpSpPr>
      <p:grpSpPr>
        <a:xfrm>
          <a:off x="0" y="0"/>
          <a:ext cx="0" cy="0"/>
          <a:chOff x="0" y="0"/>
          <a:chExt cx="0" cy="0"/>
        </a:xfrm>
      </p:grpSpPr>
      <p:sp>
        <p:nvSpPr>
          <p:cNvPr id="675" name="Google Shape;675;p24"/>
          <p:cNvSpPr txBox="1">
            <a:spLocks noGrp="1"/>
          </p:cNvSpPr>
          <p:nvPr>
            <p:ph type="body" idx="1"/>
          </p:nvPr>
        </p:nvSpPr>
        <p:spPr>
          <a:xfrm>
            <a:off x="387930" y="412193"/>
            <a:ext cx="5734031" cy="4495799"/>
          </a:xfrm>
          <a:prstGeom prst="rect">
            <a:avLst/>
          </a:prstGeom>
          <a:noFill/>
          <a:ln>
            <a:noFill/>
          </a:ln>
        </p:spPr>
        <p:txBody>
          <a:bodyPr spcFirstLastPara="1" wrap="square" lIns="91425" tIns="45700" rIns="91425" bIns="45700" anchor="t" anchorCtr="0">
            <a:noAutofit/>
          </a:bodyPr>
          <a:lstStyle>
            <a:lvl1pPr marL="308610" lvl="0" indent="-154305" algn="l">
              <a:lnSpc>
                <a:spcPct val="90000"/>
              </a:lnSpc>
              <a:spcBef>
                <a:spcPts val="675"/>
              </a:spcBef>
              <a:spcAft>
                <a:spcPts val="0"/>
              </a:spcAft>
              <a:buClr>
                <a:schemeClr val="dk1"/>
              </a:buClr>
              <a:buSzPts val="7200"/>
              <a:buNone/>
              <a:defRPr sz="4860" b="1" cap="none">
                <a:solidFill>
                  <a:schemeClr val="dk1"/>
                </a:solidFill>
                <a:latin typeface="Arial"/>
                <a:ea typeface="Arial"/>
                <a:cs typeface="Arial"/>
                <a:sym typeface="Arial"/>
              </a:defRPr>
            </a:lvl1pPr>
            <a:lvl2pPr marL="617220" lvl="1" indent="-154305" algn="l">
              <a:lnSpc>
                <a:spcPct val="90000"/>
              </a:lnSpc>
              <a:spcBef>
                <a:spcPts val="675"/>
              </a:spcBef>
              <a:spcAft>
                <a:spcPts val="0"/>
              </a:spcAft>
              <a:buClr>
                <a:schemeClr val="dk1"/>
              </a:buClr>
              <a:buSzPts val="6600"/>
              <a:buNone/>
              <a:defRPr sz="4455" cap="none">
                <a:solidFill>
                  <a:schemeClr val="dk1"/>
                </a:solidFill>
              </a:defRPr>
            </a:lvl2pPr>
            <a:lvl3pPr marL="925830" lvl="2" indent="-154305" algn="l">
              <a:lnSpc>
                <a:spcPct val="90000"/>
              </a:lnSpc>
              <a:spcBef>
                <a:spcPts val="675"/>
              </a:spcBef>
              <a:spcAft>
                <a:spcPts val="0"/>
              </a:spcAft>
              <a:buClr>
                <a:schemeClr val="dk1"/>
              </a:buClr>
              <a:buSzPts val="6000"/>
              <a:buNone/>
              <a:defRPr sz="4050" cap="none">
                <a:solidFill>
                  <a:schemeClr val="dk1"/>
                </a:solidFill>
              </a:defRPr>
            </a:lvl3pPr>
            <a:lvl4pPr marL="1234440" lvl="3" indent="-154305" algn="l">
              <a:lnSpc>
                <a:spcPct val="90000"/>
              </a:lnSpc>
              <a:spcBef>
                <a:spcPts val="675"/>
              </a:spcBef>
              <a:spcAft>
                <a:spcPts val="0"/>
              </a:spcAft>
              <a:buClr>
                <a:schemeClr val="dk1"/>
              </a:buClr>
              <a:buSzPts val="5400"/>
              <a:buNone/>
              <a:defRPr sz="3645" cap="none">
                <a:solidFill>
                  <a:schemeClr val="dk1"/>
                </a:solidFill>
              </a:defRPr>
            </a:lvl4pPr>
            <a:lvl5pPr marL="1543050" lvl="4" indent="-154305" algn="l">
              <a:lnSpc>
                <a:spcPct val="90000"/>
              </a:lnSpc>
              <a:spcBef>
                <a:spcPts val="675"/>
              </a:spcBef>
              <a:spcAft>
                <a:spcPts val="0"/>
              </a:spcAft>
              <a:buClr>
                <a:schemeClr val="dk1"/>
              </a:buClr>
              <a:buSzPts val="4800"/>
              <a:buNone/>
              <a:defRPr sz="3240" cap="none">
                <a:solidFill>
                  <a:schemeClr val="dk1"/>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pic>
        <p:nvPicPr>
          <p:cNvPr id="676" name="Google Shape;676;p24"/>
          <p:cNvPicPr preferRelativeResize="0"/>
          <p:nvPr/>
        </p:nvPicPr>
        <p:blipFill rotWithShape="1">
          <a:blip r:embed="rId2">
            <a:alphaModFix/>
          </a:blip>
          <a:srcRect/>
          <a:stretch/>
        </p:blipFill>
        <p:spPr>
          <a:xfrm>
            <a:off x="6449629" y="417993"/>
            <a:ext cx="1552008" cy="74273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hoto 2 Txt Black">
  <p:cSld name="Photo 2 Txt Black">
    <p:bg>
      <p:bgPr>
        <a:solidFill>
          <a:schemeClr val="dk1"/>
        </a:solidFill>
        <a:effectLst/>
      </p:bgPr>
    </p:bg>
    <p:spTree>
      <p:nvGrpSpPr>
        <p:cNvPr id="1" name="Shape 677"/>
        <p:cNvGrpSpPr/>
        <p:nvPr/>
      </p:nvGrpSpPr>
      <p:grpSpPr>
        <a:xfrm>
          <a:off x="0" y="0"/>
          <a:ext cx="0" cy="0"/>
          <a:chOff x="0" y="0"/>
          <a:chExt cx="0" cy="0"/>
        </a:xfrm>
      </p:grpSpPr>
      <p:sp>
        <p:nvSpPr>
          <p:cNvPr id="678" name="Google Shape;678;p25"/>
          <p:cNvSpPr>
            <a:spLocks noGrp="1"/>
          </p:cNvSpPr>
          <p:nvPr>
            <p:ph type="pic" idx="2"/>
          </p:nvPr>
        </p:nvSpPr>
        <p:spPr>
          <a:xfrm>
            <a:off x="0" y="417993"/>
            <a:ext cx="8229600" cy="5068407"/>
          </a:xfrm>
          <a:prstGeom prst="rect">
            <a:avLst/>
          </a:prstGeom>
          <a:noFill/>
          <a:ln>
            <a:noFill/>
          </a:ln>
        </p:spPr>
      </p:sp>
      <p:sp>
        <p:nvSpPr>
          <p:cNvPr id="679" name="Google Shape;679;p25"/>
          <p:cNvSpPr txBox="1">
            <a:spLocks noGrp="1"/>
          </p:cNvSpPr>
          <p:nvPr>
            <p:ph type="body" idx="1"/>
          </p:nvPr>
        </p:nvSpPr>
        <p:spPr>
          <a:xfrm>
            <a:off x="199599" y="953754"/>
            <a:ext cx="3550372" cy="3954238"/>
          </a:xfrm>
          <a:prstGeom prst="rect">
            <a:avLst/>
          </a:prstGeom>
          <a:noFill/>
          <a:ln>
            <a:noFill/>
          </a:ln>
        </p:spPr>
        <p:txBody>
          <a:bodyPr spcFirstLastPara="1" wrap="square" lIns="91425" tIns="45700" rIns="91425" bIns="45700" anchor="t" anchorCtr="0">
            <a:noAutofit/>
          </a:bodyPr>
          <a:lstStyle>
            <a:lvl1pPr marL="308610" lvl="0" indent="-154305" algn="l">
              <a:lnSpc>
                <a:spcPct val="90000"/>
              </a:lnSpc>
              <a:spcBef>
                <a:spcPts val="675"/>
              </a:spcBef>
              <a:spcAft>
                <a:spcPts val="0"/>
              </a:spcAft>
              <a:buClr>
                <a:schemeClr val="dk2"/>
              </a:buClr>
              <a:buSzPts val="7200"/>
              <a:buNone/>
              <a:defRPr sz="4860" b="1" cap="none">
                <a:solidFill>
                  <a:schemeClr val="dk2"/>
                </a:solidFill>
                <a:latin typeface="Arial"/>
                <a:ea typeface="Arial"/>
                <a:cs typeface="Arial"/>
                <a:sym typeface="Arial"/>
              </a:defRPr>
            </a:lvl1pPr>
            <a:lvl2pPr marL="617220" lvl="1" indent="-154305" algn="l">
              <a:lnSpc>
                <a:spcPct val="90000"/>
              </a:lnSpc>
              <a:spcBef>
                <a:spcPts val="675"/>
              </a:spcBef>
              <a:spcAft>
                <a:spcPts val="0"/>
              </a:spcAft>
              <a:buClr>
                <a:schemeClr val="dk2"/>
              </a:buClr>
              <a:buSzPts val="6600"/>
              <a:buNone/>
              <a:defRPr sz="4455" cap="none">
                <a:solidFill>
                  <a:schemeClr val="dk2"/>
                </a:solidFill>
              </a:defRPr>
            </a:lvl2pPr>
            <a:lvl3pPr marL="925830" lvl="2" indent="-154305" algn="l">
              <a:lnSpc>
                <a:spcPct val="90000"/>
              </a:lnSpc>
              <a:spcBef>
                <a:spcPts val="675"/>
              </a:spcBef>
              <a:spcAft>
                <a:spcPts val="0"/>
              </a:spcAft>
              <a:buClr>
                <a:schemeClr val="dk2"/>
              </a:buClr>
              <a:buSzPts val="6000"/>
              <a:buNone/>
              <a:defRPr sz="4050" cap="none">
                <a:solidFill>
                  <a:schemeClr val="dk2"/>
                </a:solidFill>
              </a:defRPr>
            </a:lvl3pPr>
            <a:lvl4pPr marL="1234440" lvl="3" indent="-154305" algn="l">
              <a:lnSpc>
                <a:spcPct val="90000"/>
              </a:lnSpc>
              <a:spcBef>
                <a:spcPts val="675"/>
              </a:spcBef>
              <a:spcAft>
                <a:spcPts val="0"/>
              </a:spcAft>
              <a:buClr>
                <a:schemeClr val="dk2"/>
              </a:buClr>
              <a:buSzPts val="5400"/>
              <a:buNone/>
              <a:defRPr sz="3645" cap="none">
                <a:solidFill>
                  <a:schemeClr val="dk2"/>
                </a:solidFill>
              </a:defRPr>
            </a:lvl4pPr>
            <a:lvl5pPr marL="1543050" lvl="4" indent="-154305" algn="l">
              <a:lnSpc>
                <a:spcPct val="90000"/>
              </a:lnSpc>
              <a:spcBef>
                <a:spcPts val="675"/>
              </a:spcBef>
              <a:spcAft>
                <a:spcPts val="0"/>
              </a:spcAft>
              <a:buClr>
                <a:schemeClr val="dk2"/>
              </a:buClr>
              <a:buSzPts val="4800"/>
              <a:buNone/>
              <a:defRPr sz="3240" cap="none">
                <a:solidFill>
                  <a:schemeClr val="dk2"/>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sp>
        <p:nvSpPr>
          <p:cNvPr id="680" name="Google Shape;680;p25"/>
          <p:cNvSpPr txBox="1">
            <a:spLocks noGrp="1"/>
          </p:cNvSpPr>
          <p:nvPr>
            <p:ph type="body" idx="3"/>
          </p:nvPr>
        </p:nvSpPr>
        <p:spPr>
          <a:xfrm>
            <a:off x="4479631" y="167980"/>
            <a:ext cx="3510450" cy="4740012"/>
          </a:xfrm>
          <a:prstGeom prst="rect">
            <a:avLst/>
          </a:prstGeom>
          <a:noFill/>
          <a:ln>
            <a:noFill/>
          </a:ln>
        </p:spPr>
        <p:txBody>
          <a:bodyPr spcFirstLastPara="1" wrap="square" lIns="91425" tIns="45700" rIns="91425" bIns="45700" anchor="t" anchorCtr="0">
            <a:noAutofit/>
          </a:bodyPr>
          <a:lstStyle>
            <a:lvl1pPr marL="308610" lvl="0" indent="-154305" algn="r">
              <a:lnSpc>
                <a:spcPct val="90000"/>
              </a:lnSpc>
              <a:spcBef>
                <a:spcPts val="675"/>
              </a:spcBef>
              <a:spcAft>
                <a:spcPts val="0"/>
              </a:spcAft>
              <a:buClr>
                <a:schemeClr val="dk2"/>
              </a:buClr>
              <a:buSzPts val="7200"/>
              <a:buNone/>
              <a:defRPr sz="4860" b="1" cap="none">
                <a:solidFill>
                  <a:schemeClr val="dk2"/>
                </a:solidFill>
                <a:latin typeface="Arial"/>
                <a:ea typeface="Arial"/>
                <a:cs typeface="Arial"/>
                <a:sym typeface="Arial"/>
              </a:defRPr>
            </a:lvl1pPr>
            <a:lvl2pPr marL="617220" lvl="1" indent="-154305" algn="r">
              <a:lnSpc>
                <a:spcPct val="90000"/>
              </a:lnSpc>
              <a:spcBef>
                <a:spcPts val="675"/>
              </a:spcBef>
              <a:spcAft>
                <a:spcPts val="0"/>
              </a:spcAft>
              <a:buClr>
                <a:schemeClr val="dk2"/>
              </a:buClr>
              <a:buSzPts val="6600"/>
              <a:buNone/>
              <a:defRPr sz="4455" cap="none">
                <a:solidFill>
                  <a:schemeClr val="dk2"/>
                </a:solidFill>
              </a:defRPr>
            </a:lvl2pPr>
            <a:lvl3pPr marL="925830" lvl="2" indent="-154305" algn="r">
              <a:lnSpc>
                <a:spcPct val="90000"/>
              </a:lnSpc>
              <a:spcBef>
                <a:spcPts val="675"/>
              </a:spcBef>
              <a:spcAft>
                <a:spcPts val="0"/>
              </a:spcAft>
              <a:buClr>
                <a:schemeClr val="dk2"/>
              </a:buClr>
              <a:buSzPts val="6000"/>
              <a:buNone/>
              <a:defRPr sz="4050" cap="none">
                <a:solidFill>
                  <a:schemeClr val="dk2"/>
                </a:solidFill>
              </a:defRPr>
            </a:lvl3pPr>
            <a:lvl4pPr marL="1234440" lvl="3" indent="-154305" algn="r">
              <a:lnSpc>
                <a:spcPct val="90000"/>
              </a:lnSpc>
              <a:spcBef>
                <a:spcPts val="675"/>
              </a:spcBef>
              <a:spcAft>
                <a:spcPts val="0"/>
              </a:spcAft>
              <a:buClr>
                <a:schemeClr val="dk2"/>
              </a:buClr>
              <a:buSzPts val="5400"/>
              <a:buNone/>
              <a:defRPr sz="3645" cap="none">
                <a:solidFill>
                  <a:schemeClr val="dk2"/>
                </a:solidFill>
              </a:defRPr>
            </a:lvl4pPr>
            <a:lvl5pPr marL="1543050" lvl="4" indent="-154305" algn="r">
              <a:lnSpc>
                <a:spcPct val="90000"/>
              </a:lnSpc>
              <a:spcBef>
                <a:spcPts val="675"/>
              </a:spcBef>
              <a:spcAft>
                <a:spcPts val="0"/>
              </a:spcAft>
              <a:buClr>
                <a:schemeClr val="dk2"/>
              </a:buClr>
              <a:buSzPts val="4800"/>
              <a:buNone/>
              <a:defRPr sz="3240" cap="none">
                <a:solidFill>
                  <a:schemeClr val="dk2"/>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pic>
        <p:nvPicPr>
          <p:cNvPr id="681" name="Google Shape;681;p25"/>
          <p:cNvPicPr preferRelativeResize="0"/>
          <p:nvPr/>
        </p:nvPicPr>
        <p:blipFill rotWithShape="1">
          <a:blip r:embed="rId2">
            <a:alphaModFix/>
          </a:blip>
          <a:srcRect/>
          <a:stretch/>
        </p:blipFill>
        <p:spPr>
          <a:xfrm>
            <a:off x="292580" y="167979"/>
            <a:ext cx="1552008" cy="74273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1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50082" y="1889760"/>
            <a:ext cx="6995160" cy="1760220"/>
          </a:xfrm>
          <a:prstGeom prst="rect">
            <a:avLst/>
          </a:prstGeom>
          <a:noFill/>
          <a:ln>
            <a:noFill/>
          </a:ln>
        </p:spPr>
        <p:txBody>
          <a:bodyPr spcFirstLastPara="1" wrap="square" lIns="78350" tIns="39175" rIns="78350" bIns="39175" anchor="b" anchorCtr="0"/>
          <a:lstStyle>
            <a:lvl1pPr marR="0" lvl="0" algn="l" rtl="0">
              <a:lnSpc>
                <a:spcPct val="100000"/>
              </a:lnSpc>
              <a:spcBef>
                <a:spcPts val="0"/>
              </a:spcBef>
              <a:spcAft>
                <a:spcPts val="0"/>
              </a:spcAft>
              <a:buClr>
                <a:schemeClr val="lt2"/>
              </a:buClr>
              <a:buSzPts val="4100"/>
              <a:buFont typeface="Corbel"/>
              <a:buNone/>
              <a:defRPr sz="4100" b="0" i="0" u="none" strike="noStrike" cap="none">
                <a:solidFill>
                  <a:schemeClr val="lt2"/>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 name="Google Shape;42;p7"/>
          <p:cNvSpPr txBox="1">
            <a:spLocks noGrp="1"/>
          </p:cNvSpPr>
          <p:nvPr>
            <p:ph type="body" idx="1"/>
          </p:nvPr>
        </p:nvSpPr>
        <p:spPr>
          <a:xfrm>
            <a:off x="650082" y="3701491"/>
            <a:ext cx="6995160" cy="1200150"/>
          </a:xfrm>
          <a:prstGeom prst="rect">
            <a:avLst/>
          </a:prstGeom>
          <a:noFill/>
          <a:ln>
            <a:noFill/>
          </a:ln>
        </p:spPr>
        <p:txBody>
          <a:bodyPr spcFirstLastPara="1" wrap="square" lIns="78350" tIns="39175" rIns="78350" bIns="39175" anchor="t" anchorCtr="0"/>
          <a:lstStyle>
            <a:lvl1pPr marL="457200" marR="0" lvl="0" indent="-228600" algn="l" rtl="0">
              <a:lnSpc>
                <a:spcPct val="100000"/>
              </a:lnSpc>
              <a:spcBef>
                <a:spcPts val="420"/>
              </a:spcBef>
              <a:spcAft>
                <a:spcPts val="0"/>
              </a:spcAft>
              <a:buClr>
                <a:schemeClr val="accent1"/>
              </a:buClr>
              <a:buSzPts val="1785"/>
              <a:buFont typeface="Arial"/>
              <a:buNone/>
              <a:defRPr sz="2100" b="0" i="0" u="none" strike="noStrike" cap="none">
                <a:solidFill>
                  <a:schemeClr val="lt2"/>
                </a:solidFill>
                <a:latin typeface="Corbel"/>
                <a:ea typeface="Corbel"/>
                <a:cs typeface="Corbel"/>
                <a:sym typeface="Corbel"/>
              </a:defRPr>
            </a:lvl1pPr>
            <a:lvl2pPr marL="914400" marR="0" lvl="1" indent="-228600" algn="l" rtl="0">
              <a:lnSpc>
                <a:spcPct val="100000"/>
              </a:lnSpc>
              <a:spcBef>
                <a:spcPts val="300"/>
              </a:spcBef>
              <a:spcAft>
                <a:spcPts val="0"/>
              </a:spcAft>
              <a:buClr>
                <a:schemeClr val="accent1"/>
              </a:buClr>
              <a:buSzPts val="1275"/>
              <a:buFont typeface="Arial"/>
              <a:buNone/>
              <a:defRPr sz="1500" b="0" i="0" u="none" strike="noStrike" cap="none">
                <a:solidFill>
                  <a:schemeClr val="lt1"/>
                </a:solidFill>
                <a:latin typeface="Corbel"/>
                <a:ea typeface="Corbel"/>
                <a:cs typeface="Corbel"/>
                <a:sym typeface="Corbel"/>
              </a:defRPr>
            </a:lvl2pPr>
            <a:lvl3pPr marL="1371600" marR="0" lvl="2" indent="-228600" algn="l" rtl="0">
              <a:lnSpc>
                <a:spcPct val="100000"/>
              </a:lnSpc>
              <a:spcBef>
                <a:spcPts val="280"/>
              </a:spcBef>
              <a:spcAft>
                <a:spcPts val="0"/>
              </a:spcAft>
              <a:buClr>
                <a:schemeClr val="accent1"/>
              </a:buClr>
              <a:buSzPts val="1260"/>
              <a:buFont typeface="Arial"/>
              <a:buNone/>
              <a:defRPr sz="1400" b="0" i="0" u="none" strike="noStrike" cap="none">
                <a:solidFill>
                  <a:schemeClr val="lt1"/>
                </a:solidFill>
                <a:latin typeface="Corbel"/>
                <a:ea typeface="Corbel"/>
                <a:cs typeface="Corbel"/>
                <a:sym typeface="Corbel"/>
              </a:defRPr>
            </a:lvl3pPr>
            <a:lvl4pPr marL="1828800" marR="0" lvl="3" indent="-228600" algn="l" rtl="0">
              <a:lnSpc>
                <a:spcPct val="100000"/>
              </a:lnSpc>
              <a:spcBef>
                <a:spcPts val="240"/>
              </a:spcBef>
              <a:spcAft>
                <a:spcPts val="0"/>
              </a:spcAft>
              <a:buClr>
                <a:schemeClr val="accent1"/>
              </a:buClr>
              <a:buSzPts val="1200"/>
              <a:buFont typeface="Arial"/>
              <a:buNone/>
              <a:defRPr sz="1200" b="0" i="0" u="none" strike="noStrike" cap="none">
                <a:solidFill>
                  <a:schemeClr val="lt1"/>
                </a:solidFill>
                <a:latin typeface="Corbel"/>
                <a:ea typeface="Corbel"/>
                <a:cs typeface="Corbel"/>
                <a:sym typeface="Corbel"/>
              </a:defRPr>
            </a:lvl4pPr>
            <a:lvl5pPr marL="2286000" marR="0" lvl="4" indent="-228600" algn="l" rtl="0">
              <a:lnSpc>
                <a:spcPct val="100000"/>
              </a:lnSpc>
              <a:spcBef>
                <a:spcPts val="240"/>
              </a:spcBef>
              <a:spcAft>
                <a:spcPts val="0"/>
              </a:spcAft>
              <a:buClr>
                <a:schemeClr val="accent1"/>
              </a:buClr>
              <a:buSzPts val="1200"/>
              <a:buFont typeface="Arial"/>
              <a:buNone/>
              <a:defRPr sz="1200" b="0" i="0" u="none" strike="noStrike" cap="none">
                <a:solidFill>
                  <a:schemeClr val="lt1"/>
                </a:solidFill>
                <a:latin typeface="Corbel"/>
                <a:ea typeface="Corbel"/>
                <a:cs typeface="Corbel"/>
                <a:sym typeface="Corbel"/>
              </a:defRPr>
            </a:lvl5pPr>
            <a:lvl6pPr marL="2743200" marR="0" lvl="5" indent="-228600" algn="l" rtl="0">
              <a:lnSpc>
                <a:spcPct val="100000"/>
              </a:lnSpc>
              <a:spcBef>
                <a:spcPts val="240"/>
              </a:spcBef>
              <a:spcAft>
                <a:spcPts val="0"/>
              </a:spcAft>
              <a:buClr>
                <a:schemeClr val="accent1"/>
              </a:buClr>
              <a:buSzPts val="1200"/>
              <a:buFont typeface="Arial"/>
              <a:buNone/>
              <a:defRPr sz="1200" b="0" i="0" u="none" strike="noStrike" cap="none">
                <a:solidFill>
                  <a:schemeClr val="lt1"/>
                </a:solidFill>
                <a:latin typeface="Corbel"/>
                <a:ea typeface="Corbel"/>
                <a:cs typeface="Corbel"/>
                <a:sym typeface="Corbel"/>
              </a:defRPr>
            </a:lvl6pPr>
            <a:lvl7pPr marL="3200400" marR="0" lvl="6" indent="-228600" algn="l" rtl="0">
              <a:lnSpc>
                <a:spcPct val="100000"/>
              </a:lnSpc>
              <a:spcBef>
                <a:spcPts val="240"/>
              </a:spcBef>
              <a:spcAft>
                <a:spcPts val="0"/>
              </a:spcAft>
              <a:buClr>
                <a:schemeClr val="accent1"/>
              </a:buClr>
              <a:buSzPts val="1200"/>
              <a:buFont typeface="Arial"/>
              <a:buNone/>
              <a:defRPr sz="1200" b="0" i="0" u="none" strike="noStrike" cap="none">
                <a:solidFill>
                  <a:schemeClr val="lt1"/>
                </a:solidFill>
                <a:latin typeface="Corbel"/>
                <a:ea typeface="Corbel"/>
                <a:cs typeface="Corbel"/>
                <a:sym typeface="Corbel"/>
              </a:defRPr>
            </a:lvl7pPr>
            <a:lvl8pPr marL="3657600" marR="0" lvl="7" indent="-228600" algn="l" rtl="0">
              <a:lnSpc>
                <a:spcPct val="100000"/>
              </a:lnSpc>
              <a:spcBef>
                <a:spcPts val="240"/>
              </a:spcBef>
              <a:spcAft>
                <a:spcPts val="0"/>
              </a:spcAft>
              <a:buClr>
                <a:schemeClr val="accent1"/>
              </a:buClr>
              <a:buSzPts val="1200"/>
              <a:buFont typeface="Arial"/>
              <a:buNone/>
              <a:defRPr sz="1200" b="0" i="0" u="none" strike="noStrike" cap="none">
                <a:solidFill>
                  <a:schemeClr val="lt1"/>
                </a:solidFill>
                <a:latin typeface="Corbel"/>
                <a:ea typeface="Corbel"/>
                <a:cs typeface="Corbel"/>
                <a:sym typeface="Corbel"/>
              </a:defRPr>
            </a:lvl8pPr>
            <a:lvl9pPr marL="4114800" marR="0" lvl="8" indent="-228600" algn="l" rtl="0">
              <a:lnSpc>
                <a:spcPct val="100000"/>
              </a:lnSpc>
              <a:spcBef>
                <a:spcPts val="240"/>
              </a:spcBef>
              <a:spcAft>
                <a:spcPts val="0"/>
              </a:spcAft>
              <a:buClr>
                <a:schemeClr val="accent1"/>
              </a:buClr>
              <a:buSzPts val="1200"/>
              <a:buFont typeface="Arial"/>
              <a:buNone/>
              <a:defRPr sz="1200" b="0" i="0" u="none" strike="noStrike" cap="none">
                <a:solidFill>
                  <a:schemeClr val="lt1"/>
                </a:solidFill>
                <a:latin typeface="Corbel"/>
                <a:ea typeface="Corbel"/>
                <a:cs typeface="Corbel"/>
                <a:sym typeface="Corbel"/>
              </a:defRPr>
            </a:lvl9pPr>
          </a:lstStyle>
          <a:p>
            <a:endParaRPr/>
          </a:p>
        </p:txBody>
      </p:sp>
      <p:sp>
        <p:nvSpPr>
          <p:cNvPr id="43" name="Google Shape;43;p7"/>
          <p:cNvSpPr txBox="1">
            <a:spLocks noGrp="1"/>
          </p:cNvSpPr>
          <p:nvPr>
            <p:ph type="dt" idx="10"/>
          </p:nvPr>
        </p:nvSpPr>
        <p:spPr>
          <a:xfrm>
            <a:off x="411480" y="14631"/>
            <a:ext cx="2606040" cy="263347"/>
          </a:xfrm>
          <a:prstGeom prst="rect">
            <a:avLst/>
          </a:prstGeom>
          <a:noFill/>
          <a:ln>
            <a:noFill/>
          </a:ln>
        </p:spPr>
        <p:txBody>
          <a:bodyPr spcFirstLastPara="1" wrap="square" lIns="78350" tIns="39175" rIns="78350" bIns="39175"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44" name="Google Shape;44;p7"/>
          <p:cNvSpPr txBox="1">
            <a:spLocks noGrp="1"/>
          </p:cNvSpPr>
          <p:nvPr>
            <p:ph type="ftr" idx="11"/>
          </p:nvPr>
        </p:nvSpPr>
        <p:spPr>
          <a:xfrm>
            <a:off x="3086100" y="14631"/>
            <a:ext cx="3703320" cy="263347"/>
          </a:xfrm>
          <a:prstGeom prst="rect">
            <a:avLst/>
          </a:prstGeom>
          <a:noFill/>
          <a:ln>
            <a:noFill/>
          </a:ln>
        </p:spPr>
        <p:txBody>
          <a:bodyPr spcFirstLastPara="1" wrap="square" lIns="78350" tIns="39175" rIns="78350" bIns="39175" anchor="ctr" anchorCtr="0"/>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45" name="Google Shape;45;p7"/>
          <p:cNvSpPr txBox="1">
            <a:spLocks noGrp="1"/>
          </p:cNvSpPr>
          <p:nvPr>
            <p:ph type="sldNum" idx="12"/>
          </p:nvPr>
        </p:nvSpPr>
        <p:spPr>
          <a:xfrm>
            <a:off x="6858000" y="14631"/>
            <a:ext cx="960120" cy="263347"/>
          </a:xfrm>
          <a:prstGeom prst="rect">
            <a:avLst/>
          </a:prstGeom>
          <a:noFill/>
          <a:ln>
            <a:noFill/>
          </a:ln>
        </p:spPr>
        <p:txBody>
          <a:bodyPr spcFirstLastPara="1" wrap="square" lIns="78350" tIns="39175" rIns="78350" bIns="391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6" name="Google Shape;46;p7"/>
          <p:cNvCxnSpPr/>
          <p:nvPr/>
        </p:nvCxnSpPr>
        <p:spPr>
          <a:xfrm>
            <a:off x="658368" y="3679546"/>
            <a:ext cx="7063740" cy="1270"/>
          </a:xfrm>
          <a:prstGeom prst="straightConnector1">
            <a:avLst/>
          </a:prstGeom>
          <a:noFill/>
          <a:ln w="19050" cap="flat" cmpd="sng">
            <a:solidFill>
              <a:schemeClr val="lt2"/>
            </a:solidFill>
            <a:prstDash val="solid"/>
            <a:round/>
            <a:headEnd type="none" w="sm" len="sm"/>
            <a:tailEnd type="none" w="sm" len="sm"/>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hoto 2 Txt White">
  <p:cSld name="Photo 2 Txt White">
    <p:spTree>
      <p:nvGrpSpPr>
        <p:cNvPr id="1" name="Shape 682"/>
        <p:cNvGrpSpPr/>
        <p:nvPr/>
      </p:nvGrpSpPr>
      <p:grpSpPr>
        <a:xfrm>
          <a:off x="0" y="0"/>
          <a:ext cx="0" cy="0"/>
          <a:chOff x="0" y="0"/>
          <a:chExt cx="0" cy="0"/>
        </a:xfrm>
      </p:grpSpPr>
      <p:sp>
        <p:nvSpPr>
          <p:cNvPr id="683" name="Google Shape;683;p27"/>
          <p:cNvSpPr>
            <a:spLocks noGrp="1"/>
          </p:cNvSpPr>
          <p:nvPr>
            <p:ph type="pic" idx="2"/>
          </p:nvPr>
        </p:nvSpPr>
        <p:spPr>
          <a:xfrm>
            <a:off x="0" y="417993"/>
            <a:ext cx="8229600" cy="5068407"/>
          </a:xfrm>
          <a:prstGeom prst="rect">
            <a:avLst/>
          </a:prstGeom>
          <a:noFill/>
          <a:ln>
            <a:noFill/>
          </a:ln>
        </p:spPr>
      </p:sp>
      <p:sp>
        <p:nvSpPr>
          <p:cNvPr id="684" name="Google Shape;684;p27"/>
          <p:cNvSpPr txBox="1">
            <a:spLocks noGrp="1"/>
          </p:cNvSpPr>
          <p:nvPr>
            <p:ph type="body" idx="1"/>
          </p:nvPr>
        </p:nvSpPr>
        <p:spPr>
          <a:xfrm>
            <a:off x="199599" y="953754"/>
            <a:ext cx="3550372" cy="3954238"/>
          </a:xfrm>
          <a:prstGeom prst="rect">
            <a:avLst/>
          </a:prstGeom>
          <a:noFill/>
          <a:ln>
            <a:noFill/>
          </a:ln>
        </p:spPr>
        <p:txBody>
          <a:bodyPr spcFirstLastPara="1" wrap="square" lIns="91425" tIns="45700" rIns="91425" bIns="45700" anchor="t" anchorCtr="0">
            <a:noAutofit/>
          </a:bodyPr>
          <a:lstStyle>
            <a:lvl1pPr marL="308610" lvl="0" indent="-154305" algn="l">
              <a:lnSpc>
                <a:spcPct val="90000"/>
              </a:lnSpc>
              <a:spcBef>
                <a:spcPts val="675"/>
              </a:spcBef>
              <a:spcAft>
                <a:spcPts val="0"/>
              </a:spcAft>
              <a:buClr>
                <a:schemeClr val="dk1"/>
              </a:buClr>
              <a:buSzPts val="7200"/>
              <a:buNone/>
              <a:defRPr sz="4860" b="1" cap="none">
                <a:solidFill>
                  <a:schemeClr val="dk1"/>
                </a:solidFill>
                <a:latin typeface="Arial"/>
                <a:ea typeface="Arial"/>
                <a:cs typeface="Arial"/>
                <a:sym typeface="Arial"/>
              </a:defRPr>
            </a:lvl1pPr>
            <a:lvl2pPr marL="617220" lvl="1" indent="-154305" algn="l">
              <a:lnSpc>
                <a:spcPct val="90000"/>
              </a:lnSpc>
              <a:spcBef>
                <a:spcPts val="675"/>
              </a:spcBef>
              <a:spcAft>
                <a:spcPts val="0"/>
              </a:spcAft>
              <a:buClr>
                <a:schemeClr val="dk1"/>
              </a:buClr>
              <a:buSzPts val="6600"/>
              <a:buNone/>
              <a:defRPr sz="4455" cap="none">
                <a:solidFill>
                  <a:schemeClr val="dk1"/>
                </a:solidFill>
              </a:defRPr>
            </a:lvl2pPr>
            <a:lvl3pPr marL="925830" lvl="2" indent="-154305" algn="l">
              <a:lnSpc>
                <a:spcPct val="90000"/>
              </a:lnSpc>
              <a:spcBef>
                <a:spcPts val="675"/>
              </a:spcBef>
              <a:spcAft>
                <a:spcPts val="0"/>
              </a:spcAft>
              <a:buClr>
                <a:schemeClr val="dk1"/>
              </a:buClr>
              <a:buSzPts val="6000"/>
              <a:buNone/>
              <a:defRPr sz="4050" cap="none">
                <a:solidFill>
                  <a:schemeClr val="dk1"/>
                </a:solidFill>
              </a:defRPr>
            </a:lvl3pPr>
            <a:lvl4pPr marL="1234440" lvl="3" indent="-154305" algn="l">
              <a:lnSpc>
                <a:spcPct val="90000"/>
              </a:lnSpc>
              <a:spcBef>
                <a:spcPts val="675"/>
              </a:spcBef>
              <a:spcAft>
                <a:spcPts val="0"/>
              </a:spcAft>
              <a:buClr>
                <a:schemeClr val="dk1"/>
              </a:buClr>
              <a:buSzPts val="5400"/>
              <a:buNone/>
              <a:defRPr sz="3645" cap="none">
                <a:solidFill>
                  <a:schemeClr val="dk1"/>
                </a:solidFill>
              </a:defRPr>
            </a:lvl4pPr>
            <a:lvl5pPr marL="1543050" lvl="4" indent="-154305" algn="l">
              <a:lnSpc>
                <a:spcPct val="90000"/>
              </a:lnSpc>
              <a:spcBef>
                <a:spcPts val="675"/>
              </a:spcBef>
              <a:spcAft>
                <a:spcPts val="0"/>
              </a:spcAft>
              <a:buClr>
                <a:schemeClr val="dk1"/>
              </a:buClr>
              <a:buSzPts val="4800"/>
              <a:buNone/>
              <a:defRPr sz="3240" cap="none">
                <a:solidFill>
                  <a:schemeClr val="dk1"/>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sp>
        <p:nvSpPr>
          <p:cNvPr id="685" name="Google Shape;685;p27"/>
          <p:cNvSpPr txBox="1">
            <a:spLocks noGrp="1"/>
          </p:cNvSpPr>
          <p:nvPr>
            <p:ph type="body" idx="3"/>
          </p:nvPr>
        </p:nvSpPr>
        <p:spPr>
          <a:xfrm>
            <a:off x="4479631" y="167980"/>
            <a:ext cx="3510450" cy="4740012"/>
          </a:xfrm>
          <a:prstGeom prst="rect">
            <a:avLst/>
          </a:prstGeom>
          <a:noFill/>
          <a:ln>
            <a:noFill/>
          </a:ln>
        </p:spPr>
        <p:txBody>
          <a:bodyPr spcFirstLastPara="1" wrap="square" lIns="91425" tIns="45700" rIns="91425" bIns="45700" anchor="t" anchorCtr="0">
            <a:noAutofit/>
          </a:bodyPr>
          <a:lstStyle>
            <a:lvl1pPr marL="308610" lvl="0" indent="-154305" algn="r">
              <a:lnSpc>
                <a:spcPct val="90000"/>
              </a:lnSpc>
              <a:spcBef>
                <a:spcPts val="675"/>
              </a:spcBef>
              <a:spcAft>
                <a:spcPts val="0"/>
              </a:spcAft>
              <a:buClr>
                <a:schemeClr val="dk1"/>
              </a:buClr>
              <a:buSzPts val="7200"/>
              <a:buNone/>
              <a:defRPr sz="4860" b="1" cap="none">
                <a:solidFill>
                  <a:schemeClr val="dk1"/>
                </a:solidFill>
                <a:latin typeface="Arial"/>
                <a:ea typeface="Arial"/>
                <a:cs typeface="Arial"/>
                <a:sym typeface="Arial"/>
              </a:defRPr>
            </a:lvl1pPr>
            <a:lvl2pPr marL="617220" lvl="1" indent="-154305" algn="r">
              <a:lnSpc>
                <a:spcPct val="90000"/>
              </a:lnSpc>
              <a:spcBef>
                <a:spcPts val="675"/>
              </a:spcBef>
              <a:spcAft>
                <a:spcPts val="0"/>
              </a:spcAft>
              <a:buClr>
                <a:schemeClr val="dk1"/>
              </a:buClr>
              <a:buSzPts val="6600"/>
              <a:buNone/>
              <a:defRPr sz="4455" cap="none">
                <a:solidFill>
                  <a:schemeClr val="dk1"/>
                </a:solidFill>
              </a:defRPr>
            </a:lvl2pPr>
            <a:lvl3pPr marL="925830" lvl="2" indent="-154305" algn="r">
              <a:lnSpc>
                <a:spcPct val="90000"/>
              </a:lnSpc>
              <a:spcBef>
                <a:spcPts val="675"/>
              </a:spcBef>
              <a:spcAft>
                <a:spcPts val="0"/>
              </a:spcAft>
              <a:buClr>
                <a:schemeClr val="dk1"/>
              </a:buClr>
              <a:buSzPts val="6000"/>
              <a:buNone/>
              <a:defRPr sz="4050" cap="none">
                <a:solidFill>
                  <a:schemeClr val="dk1"/>
                </a:solidFill>
              </a:defRPr>
            </a:lvl3pPr>
            <a:lvl4pPr marL="1234440" lvl="3" indent="-154305" algn="r">
              <a:lnSpc>
                <a:spcPct val="90000"/>
              </a:lnSpc>
              <a:spcBef>
                <a:spcPts val="675"/>
              </a:spcBef>
              <a:spcAft>
                <a:spcPts val="0"/>
              </a:spcAft>
              <a:buClr>
                <a:schemeClr val="dk1"/>
              </a:buClr>
              <a:buSzPts val="5400"/>
              <a:buNone/>
              <a:defRPr sz="3645" cap="none">
                <a:solidFill>
                  <a:schemeClr val="dk1"/>
                </a:solidFill>
              </a:defRPr>
            </a:lvl4pPr>
            <a:lvl5pPr marL="1543050" lvl="4" indent="-154305" algn="r">
              <a:lnSpc>
                <a:spcPct val="90000"/>
              </a:lnSpc>
              <a:spcBef>
                <a:spcPts val="675"/>
              </a:spcBef>
              <a:spcAft>
                <a:spcPts val="0"/>
              </a:spcAft>
              <a:buClr>
                <a:schemeClr val="dk1"/>
              </a:buClr>
              <a:buSzPts val="4800"/>
              <a:buNone/>
              <a:defRPr sz="3240" cap="none">
                <a:solidFill>
                  <a:schemeClr val="dk1"/>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pic>
        <p:nvPicPr>
          <p:cNvPr id="686" name="Google Shape;686;p27"/>
          <p:cNvPicPr preferRelativeResize="0"/>
          <p:nvPr/>
        </p:nvPicPr>
        <p:blipFill rotWithShape="1">
          <a:blip r:embed="rId2">
            <a:alphaModFix/>
          </a:blip>
          <a:srcRect/>
          <a:stretch/>
        </p:blipFill>
        <p:spPr>
          <a:xfrm>
            <a:off x="292580" y="167979"/>
            <a:ext cx="1552008" cy="74273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18"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ubtitle/ Logo | Txt Black">
  <p:cSld name="Subtitle/ Logo | Txt Black">
    <p:bg>
      <p:bgPr>
        <a:solidFill>
          <a:schemeClr val="dk1"/>
        </a:solidFill>
        <a:effectLst/>
      </p:bgPr>
    </p:bg>
    <p:spTree>
      <p:nvGrpSpPr>
        <p:cNvPr id="1" name="Shape 687"/>
        <p:cNvGrpSpPr/>
        <p:nvPr/>
      </p:nvGrpSpPr>
      <p:grpSpPr>
        <a:xfrm>
          <a:off x="0" y="0"/>
          <a:ext cx="0" cy="0"/>
          <a:chOff x="0" y="0"/>
          <a:chExt cx="0" cy="0"/>
        </a:xfrm>
      </p:grpSpPr>
      <p:pic>
        <p:nvPicPr>
          <p:cNvPr id="688" name="Google Shape;688;p28"/>
          <p:cNvPicPr preferRelativeResize="0"/>
          <p:nvPr/>
        </p:nvPicPr>
        <p:blipFill rotWithShape="1">
          <a:blip r:embed="rId2">
            <a:alphaModFix/>
          </a:blip>
          <a:srcRect/>
          <a:stretch/>
        </p:blipFill>
        <p:spPr>
          <a:xfrm>
            <a:off x="184128" y="4197736"/>
            <a:ext cx="2565382" cy="1227690"/>
          </a:xfrm>
          <a:prstGeom prst="rect">
            <a:avLst/>
          </a:prstGeom>
          <a:noFill/>
          <a:ln>
            <a:noFill/>
          </a:ln>
        </p:spPr>
      </p:pic>
      <p:sp>
        <p:nvSpPr>
          <p:cNvPr id="689" name="Google Shape;689;p28"/>
          <p:cNvSpPr txBox="1">
            <a:spLocks noGrp="1"/>
          </p:cNvSpPr>
          <p:nvPr>
            <p:ph type="body" idx="1"/>
          </p:nvPr>
        </p:nvSpPr>
        <p:spPr>
          <a:xfrm>
            <a:off x="272526" y="225943"/>
            <a:ext cx="1927741" cy="1403350"/>
          </a:xfrm>
          <a:prstGeom prst="rect">
            <a:avLst/>
          </a:prstGeom>
          <a:noFill/>
          <a:ln>
            <a:noFill/>
          </a:ln>
        </p:spPr>
        <p:txBody>
          <a:bodyPr spcFirstLastPara="1" wrap="square" lIns="91425" tIns="45700" rIns="91425" bIns="45700" anchor="t" anchorCtr="0">
            <a:noAutofit/>
          </a:bodyPr>
          <a:lstStyle>
            <a:lvl1pPr marL="308610" lvl="0" indent="-154305" algn="l">
              <a:lnSpc>
                <a:spcPct val="90000"/>
              </a:lnSpc>
              <a:spcBef>
                <a:spcPts val="675"/>
              </a:spcBef>
              <a:spcAft>
                <a:spcPts val="0"/>
              </a:spcAft>
              <a:buClr>
                <a:schemeClr val="dk2"/>
              </a:buClr>
              <a:buSzPts val="4000"/>
              <a:buNone/>
              <a:defRPr sz="2700" b="1" cap="none">
                <a:solidFill>
                  <a:schemeClr val="dk2"/>
                </a:solidFill>
              </a:defRPr>
            </a:lvl1pPr>
            <a:lvl2pPr marL="617220" lvl="1" indent="-154305" algn="l">
              <a:lnSpc>
                <a:spcPct val="90000"/>
              </a:lnSpc>
              <a:spcBef>
                <a:spcPts val="675"/>
              </a:spcBef>
              <a:spcAft>
                <a:spcPts val="0"/>
              </a:spcAft>
              <a:buClr>
                <a:schemeClr val="dk2"/>
              </a:buClr>
              <a:buSzPts val="2400"/>
              <a:buNone/>
              <a:defRPr b="1" cap="none">
                <a:solidFill>
                  <a:schemeClr val="dk2"/>
                </a:solidFill>
              </a:defRPr>
            </a:lvl2pPr>
            <a:lvl3pPr marL="925830" lvl="2" indent="-154305" algn="l">
              <a:lnSpc>
                <a:spcPct val="90000"/>
              </a:lnSpc>
              <a:spcBef>
                <a:spcPts val="675"/>
              </a:spcBef>
              <a:spcAft>
                <a:spcPts val="0"/>
              </a:spcAft>
              <a:buClr>
                <a:schemeClr val="dk2"/>
              </a:buClr>
              <a:buSzPts val="2000"/>
              <a:buNone/>
              <a:defRPr b="1" cap="none">
                <a:solidFill>
                  <a:schemeClr val="dk2"/>
                </a:solidFill>
              </a:defRPr>
            </a:lvl3pPr>
            <a:lvl4pPr marL="1234440" lvl="3" indent="-154305" algn="l">
              <a:lnSpc>
                <a:spcPct val="90000"/>
              </a:lnSpc>
              <a:spcBef>
                <a:spcPts val="675"/>
              </a:spcBef>
              <a:spcAft>
                <a:spcPts val="0"/>
              </a:spcAft>
              <a:buClr>
                <a:schemeClr val="dk2"/>
              </a:buClr>
              <a:buSzPts val="1800"/>
              <a:buNone/>
              <a:defRPr b="1" cap="none">
                <a:solidFill>
                  <a:schemeClr val="dk2"/>
                </a:solidFill>
              </a:defRPr>
            </a:lvl4pPr>
            <a:lvl5pPr marL="1543050" lvl="4" indent="-154305" algn="l">
              <a:lnSpc>
                <a:spcPct val="90000"/>
              </a:lnSpc>
              <a:spcBef>
                <a:spcPts val="675"/>
              </a:spcBef>
              <a:spcAft>
                <a:spcPts val="0"/>
              </a:spcAft>
              <a:buClr>
                <a:schemeClr val="dk2"/>
              </a:buClr>
              <a:buSzPts val="1600"/>
              <a:buNone/>
              <a:defRPr b="1" cap="none">
                <a:solidFill>
                  <a:schemeClr val="dk2"/>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sp>
        <p:nvSpPr>
          <p:cNvPr id="690" name="Google Shape;690;p28"/>
          <p:cNvSpPr txBox="1">
            <a:spLocks noGrp="1"/>
          </p:cNvSpPr>
          <p:nvPr>
            <p:ph type="body" idx="2"/>
          </p:nvPr>
        </p:nvSpPr>
        <p:spPr>
          <a:xfrm>
            <a:off x="3337718" y="229780"/>
            <a:ext cx="4619357" cy="5005692"/>
          </a:xfrm>
          <a:prstGeom prst="rect">
            <a:avLst/>
          </a:prstGeom>
          <a:noFill/>
          <a:ln>
            <a:noFill/>
          </a:ln>
        </p:spPr>
        <p:txBody>
          <a:bodyPr spcFirstLastPara="1" wrap="square" lIns="91425" tIns="45700" rIns="91425" bIns="45700" anchor="t" anchorCtr="0">
            <a:noAutofit/>
          </a:bodyPr>
          <a:lstStyle>
            <a:lvl1pPr marL="308610" lvl="0" indent="-154305" algn="l">
              <a:lnSpc>
                <a:spcPct val="90000"/>
              </a:lnSpc>
              <a:spcBef>
                <a:spcPts val="1215"/>
              </a:spcBef>
              <a:spcAft>
                <a:spcPts val="0"/>
              </a:spcAft>
              <a:buClr>
                <a:schemeClr val="lt1"/>
              </a:buClr>
              <a:buSzPts val="1800"/>
              <a:buNone/>
              <a:defRPr sz="1215">
                <a:solidFill>
                  <a:schemeClr val="lt1"/>
                </a:solidFill>
              </a:defRPr>
            </a:lvl1pPr>
            <a:lvl2pPr marL="617220" lvl="1" indent="-154305" algn="l">
              <a:lnSpc>
                <a:spcPct val="90000"/>
              </a:lnSpc>
              <a:spcBef>
                <a:spcPts val="675"/>
              </a:spcBef>
              <a:spcAft>
                <a:spcPts val="0"/>
              </a:spcAft>
              <a:buClr>
                <a:schemeClr val="lt1"/>
              </a:buClr>
              <a:buSzPts val="1600"/>
              <a:buNone/>
              <a:defRPr sz="1080">
                <a:solidFill>
                  <a:schemeClr val="lt1"/>
                </a:solidFill>
              </a:defRPr>
            </a:lvl2pPr>
            <a:lvl3pPr marL="925830" lvl="2" indent="-154305" algn="l">
              <a:lnSpc>
                <a:spcPct val="90000"/>
              </a:lnSpc>
              <a:spcBef>
                <a:spcPts val="675"/>
              </a:spcBef>
              <a:spcAft>
                <a:spcPts val="0"/>
              </a:spcAft>
              <a:buClr>
                <a:schemeClr val="lt1"/>
              </a:buClr>
              <a:buSzPts val="1400"/>
              <a:buNone/>
              <a:defRPr sz="945">
                <a:solidFill>
                  <a:schemeClr val="lt1"/>
                </a:solidFill>
              </a:defRPr>
            </a:lvl3pPr>
            <a:lvl4pPr marL="1234440" lvl="3" indent="-154305" algn="l">
              <a:lnSpc>
                <a:spcPct val="90000"/>
              </a:lnSpc>
              <a:spcBef>
                <a:spcPts val="675"/>
              </a:spcBef>
              <a:spcAft>
                <a:spcPts val="0"/>
              </a:spcAft>
              <a:buClr>
                <a:schemeClr val="lt1"/>
              </a:buClr>
              <a:buSzPts val="1200"/>
              <a:buNone/>
              <a:defRPr sz="810">
                <a:solidFill>
                  <a:schemeClr val="lt1"/>
                </a:solidFill>
              </a:defRPr>
            </a:lvl4pPr>
            <a:lvl5pPr marL="1543050" lvl="4" indent="-154305" algn="l">
              <a:lnSpc>
                <a:spcPct val="90000"/>
              </a:lnSpc>
              <a:spcBef>
                <a:spcPts val="675"/>
              </a:spcBef>
              <a:spcAft>
                <a:spcPts val="0"/>
              </a:spcAft>
              <a:buClr>
                <a:schemeClr val="lt1"/>
              </a:buClr>
              <a:buSzPts val="1100"/>
              <a:buNone/>
              <a:defRPr sz="743">
                <a:solidFill>
                  <a:schemeClr val="lt1"/>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ubtitle/ Logo | Txt White">
  <p:cSld name="Subtitle/ Logo | Txt White">
    <p:bg>
      <p:bgPr>
        <a:solidFill>
          <a:schemeClr val="lt1"/>
        </a:solidFill>
        <a:effectLst/>
      </p:bgPr>
    </p:bg>
    <p:spTree>
      <p:nvGrpSpPr>
        <p:cNvPr id="1" name="Shape 691"/>
        <p:cNvGrpSpPr/>
        <p:nvPr/>
      </p:nvGrpSpPr>
      <p:grpSpPr>
        <a:xfrm>
          <a:off x="0" y="0"/>
          <a:ext cx="0" cy="0"/>
          <a:chOff x="0" y="0"/>
          <a:chExt cx="0" cy="0"/>
        </a:xfrm>
      </p:grpSpPr>
      <p:pic>
        <p:nvPicPr>
          <p:cNvPr id="692" name="Google Shape;692;p30"/>
          <p:cNvPicPr preferRelativeResize="0"/>
          <p:nvPr/>
        </p:nvPicPr>
        <p:blipFill rotWithShape="1">
          <a:blip r:embed="rId2">
            <a:alphaModFix/>
          </a:blip>
          <a:srcRect/>
          <a:stretch/>
        </p:blipFill>
        <p:spPr>
          <a:xfrm>
            <a:off x="184128" y="4197736"/>
            <a:ext cx="2565382" cy="1227690"/>
          </a:xfrm>
          <a:prstGeom prst="rect">
            <a:avLst/>
          </a:prstGeom>
          <a:noFill/>
          <a:ln>
            <a:noFill/>
          </a:ln>
        </p:spPr>
      </p:pic>
      <p:sp>
        <p:nvSpPr>
          <p:cNvPr id="693" name="Google Shape;693;p30"/>
          <p:cNvSpPr txBox="1">
            <a:spLocks noGrp="1"/>
          </p:cNvSpPr>
          <p:nvPr>
            <p:ph type="body" idx="1"/>
          </p:nvPr>
        </p:nvSpPr>
        <p:spPr>
          <a:xfrm>
            <a:off x="272526" y="225943"/>
            <a:ext cx="1927741" cy="1403350"/>
          </a:xfrm>
          <a:prstGeom prst="rect">
            <a:avLst/>
          </a:prstGeom>
          <a:noFill/>
          <a:ln>
            <a:noFill/>
          </a:ln>
        </p:spPr>
        <p:txBody>
          <a:bodyPr spcFirstLastPara="1" wrap="square" lIns="91425" tIns="45700" rIns="91425" bIns="45700" anchor="t" anchorCtr="0">
            <a:noAutofit/>
          </a:bodyPr>
          <a:lstStyle>
            <a:lvl1pPr marL="308610" lvl="0" indent="-154305" algn="l">
              <a:lnSpc>
                <a:spcPct val="90000"/>
              </a:lnSpc>
              <a:spcBef>
                <a:spcPts val="675"/>
              </a:spcBef>
              <a:spcAft>
                <a:spcPts val="0"/>
              </a:spcAft>
              <a:buClr>
                <a:schemeClr val="dk1"/>
              </a:buClr>
              <a:buSzPts val="4000"/>
              <a:buNone/>
              <a:defRPr sz="2700" b="1" cap="none">
                <a:solidFill>
                  <a:schemeClr val="dk1"/>
                </a:solidFill>
                <a:latin typeface="Arial"/>
                <a:ea typeface="Arial"/>
                <a:cs typeface="Arial"/>
                <a:sym typeface="Arial"/>
              </a:defRPr>
            </a:lvl1pPr>
            <a:lvl2pPr marL="617220" lvl="1" indent="-154305" algn="l">
              <a:lnSpc>
                <a:spcPct val="90000"/>
              </a:lnSpc>
              <a:spcBef>
                <a:spcPts val="675"/>
              </a:spcBef>
              <a:spcAft>
                <a:spcPts val="0"/>
              </a:spcAft>
              <a:buClr>
                <a:schemeClr val="dk1"/>
              </a:buClr>
              <a:buSzPts val="2400"/>
              <a:buNone/>
              <a:defRPr b="1" cap="none">
                <a:solidFill>
                  <a:schemeClr val="dk1"/>
                </a:solidFill>
              </a:defRPr>
            </a:lvl2pPr>
            <a:lvl3pPr marL="925830" lvl="2" indent="-154305" algn="l">
              <a:lnSpc>
                <a:spcPct val="90000"/>
              </a:lnSpc>
              <a:spcBef>
                <a:spcPts val="675"/>
              </a:spcBef>
              <a:spcAft>
                <a:spcPts val="0"/>
              </a:spcAft>
              <a:buClr>
                <a:schemeClr val="dk1"/>
              </a:buClr>
              <a:buSzPts val="2000"/>
              <a:buNone/>
              <a:defRPr b="1" cap="none">
                <a:solidFill>
                  <a:schemeClr val="dk1"/>
                </a:solidFill>
              </a:defRPr>
            </a:lvl3pPr>
            <a:lvl4pPr marL="1234440" lvl="3" indent="-154305" algn="l">
              <a:lnSpc>
                <a:spcPct val="90000"/>
              </a:lnSpc>
              <a:spcBef>
                <a:spcPts val="675"/>
              </a:spcBef>
              <a:spcAft>
                <a:spcPts val="0"/>
              </a:spcAft>
              <a:buClr>
                <a:schemeClr val="dk1"/>
              </a:buClr>
              <a:buSzPts val="1800"/>
              <a:buNone/>
              <a:defRPr b="1" cap="none">
                <a:solidFill>
                  <a:schemeClr val="dk1"/>
                </a:solidFill>
              </a:defRPr>
            </a:lvl4pPr>
            <a:lvl5pPr marL="1543050" lvl="4" indent="-154305" algn="l">
              <a:lnSpc>
                <a:spcPct val="90000"/>
              </a:lnSpc>
              <a:spcBef>
                <a:spcPts val="675"/>
              </a:spcBef>
              <a:spcAft>
                <a:spcPts val="0"/>
              </a:spcAft>
              <a:buClr>
                <a:schemeClr val="dk1"/>
              </a:buClr>
              <a:buSzPts val="1600"/>
              <a:buNone/>
              <a:defRPr b="1" cap="none">
                <a:solidFill>
                  <a:schemeClr val="dk1"/>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sp>
        <p:nvSpPr>
          <p:cNvPr id="694" name="Google Shape;694;p30"/>
          <p:cNvSpPr txBox="1">
            <a:spLocks noGrp="1"/>
          </p:cNvSpPr>
          <p:nvPr>
            <p:ph type="body" idx="2"/>
          </p:nvPr>
        </p:nvSpPr>
        <p:spPr>
          <a:xfrm>
            <a:off x="3337718" y="229780"/>
            <a:ext cx="4619357" cy="5005692"/>
          </a:xfrm>
          <a:prstGeom prst="rect">
            <a:avLst/>
          </a:prstGeom>
          <a:noFill/>
          <a:ln>
            <a:noFill/>
          </a:ln>
        </p:spPr>
        <p:txBody>
          <a:bodyPr spcFirstLastPara="1" wrap="square" lIns="91425" tIns="45700" rIns="91425" bIns="45700" anchor="t" anchorCtr="0">
            <a:noAutofit/>
          </a:bodyPr>
          <a:lstStyle>
            <a:lvl1pPr marL="308610" lvl="0" indent="-154305" algn="l">
              <a:lnSpc>
                <a:spcPct val="90000"/>
              </a:lnSpc>
              <a:spcBef>
                <a:spcPts val="1215"/>
              </a:spcBef>
              <a:spcAft>
                <a:spcPts val="0"/>
              </a:spcAft>
              <a:buClr>
                <a:schemeClr val="dk1"/>
              </a:buClr>
              <a:buSzPts val="1800"/>
              <a:buNone/>
              <a:defRPr sz="1215">
                <a:solidFill>
                  <a:schemeClr val="dk1"/>
                </a:solidFill>
              </a:defRPr>
            </a:lvl1pPr>
            <a:lvl2pPr marL="617220" lvl="1" indent="-154305" algn="l">
              <a:lnSpc>
                <a:spcPct val="90000"/>
              </a:lnSpc>
              <a:spcBef>
                <a:spcPts val="675"/>
              </a:spcBef>
              <a:spcAft>
                <a:spcPts val="0"/>
              </a:spcAft>
              <a:buClr>
                <a:schemeClr val="dk1"/>
              </a:buClr>
              <a:buSzPts val="1600"/>
              <a:buNone/>
              <a:defRPr sz="1080">
                <a:solidFill>
                  <a:schemeClr val="dk1"/>
                </a:solidFill>
              </a:defRPr>
            </a:lvl2pPr>
            <a:lvl3pPr marL="925830" lvl="2" indent="-154305" algn="l">
              <a:lnSpc>
                <a:spcPct val="90000"/>
              </a:lnSpc>
              <a:spcBef>
                <a:spcPts val="675"/>
              </a:spcBef>
              <a:spcAft>
                <a:spcPts val="0"/>
              </a:spcAft>
              <a:buClr>
                <a:schemeClr val="dk1"/>
              </a:buClr>
              <a:buSzPts val="1400"/>
              <a:buNone/>
              <a:defRPr sz="945">
                <a:solidFill>
                  <a:schemeClr val="dk1"/>
                </a:solidFill>
              </a:defRPr>
            </a:lvl3pPr>
            <a:lvl4pPr marL="1234440" lvl="3" indent="-154305" algn="l">
              <a:lnSpc>
                <a:spcPct val="90000"/>
              </a:lnSpc>
              <a:spcBef>
                <a:spcPts val="675"/>
              </a:spcBef>
              <a:spcAft>
                <a:spcPts val="0"/>
              </a:spcAft>
              <a:buClr>
                <a:schemeClr val="dk1"/>
              </a:buClr>
              <a:buSzPts val="1200"/>
              <a:buNone/>
              <a:defRPr sz="810">
                <a:solidFill>
                  <a:schemeClr val="dk1"/>
                </a:solidFill>
              </a:defRPr>
            </a:lvl4pPr>
            <a:lvl5pPr marL="1543050" lvl="4" indent="-154305" algn="l">
              <a:lnSpc>
                <a:spcPct val="90000"/>
              </a:lnSpc>
              <a:spcBef>
                <a:spcPts val="675"/>
              </a:spcBef>
              <a:spcAft>
                <a:spcPts val="0"/>
              </a:spcAft>
              <a:buClr>
                <a:schemeClr val="dk1"/>
              </a:buClr>
              <a:buSzPts val="1100"/>
              <a:buNone/>
              <a:defRPr sz="743">
                <a:solidFill>
                  <a:schemeClr val="dk1"/>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Txt Right Logo Black">
  <p:cSld name="Title/ Txt Right Logo Black">
    <p:bg>
      <p:bgPr>
        <a:solidFill>
          <a:schemeClr val="dk1"/>
        </a:solidFill>
        <a:effectLst/>
      </p:bgPr>
    </p:bg>
    <p:spTree>
      <p:nvGrpSpPr>
        <p:cNvPr id="1" name="Shape 695"/>
        <p:cNvGrpSpPr/>
        <p:nvPr/>
      </p:nvGrpSpPr>
      <p:grpSpPr>
        <a:xfrm>
          <a:off x="0" y="0"/>
          <a:ext cx="0" cy="0"/>
          <a:chOff x="0" y="0"/>
          <a:chExt cx="0" cy="0"/>
        </a:xfrm>
      </p:grpSpPr>
      <p:sp>
        <p:nvSpPr>
          <p:cNvPr id="696" name="Google Shape;696;p31"/>
          <p:cNvSpPr txBox="1">
            <a:spLocks noGrp="1"/>
          </p:cNvSpPr>
          <p:nvPr>
            <p:ph type="body" idx="1"/>
          </p:nvPr>
        </p:nvSpPr>
        <p:spPr>
          <a:xfrm>
            <a:off x="272525" y="225943"/>
            <a:ext cx="3395637" cy="1403350"/>
          </a:xfrm>
          <a:prstGeom prst="rect">
            <a:avLst/>
          </a:prstGeom>
          <a:noFill/>
          <a:ln>
            <a:noFill/>
          </a:ln>
        </p:spPr>
        <p:txBody>
          <a:bodyPr spcFirstLastPara="1" wrap="square" lIns="91425" tIns="45700" rIns="91425" bIns="45700" anchor="t" anchorCtr="0">
            <a:noAutofit/>
          </a:bodyPr>
          <a:lstStyle>
            <a:lvl1pPr marL="308610" lvl="0" indent="-154305" algn="l">
              <a:lnSpc>
                <a:spcPct val="90000"/>
              </a:lnSpc>
              <a:spcBef>
                <a:spcPts val="675"/>
              </a:spcBef>
              <a:spcAft>
                <a:spcPts val="0"/>
              </a:spcAft>
              <a:buClr>
                <a:schemeClr val="dk2"/>
              </a:buClr>
              <a:buSzPts val="6600"/>
              <a:buNone/>
              <a:defRPr sz="4455" b="1" cap="none">
                <a:solidFill>
                  <a:schemeClr val="dk2"/>
                </a:solidFill>
                <a:latin typeface="Arial"/>
                <a:ea typeface="Arial"/>
                <a:cs typeface="Arial"/>
                <a:sym typeface="Arial"/>
              </a:defRPr>
            </a:lvl1pPr>
            <a:lvl2pPr marL="617220" lvl="1" indent="-154305" algn="l">
              <a:lnSpc>
                <a:spcPct val="90000"/>
              </a:lnSpc>
              <a:spcBef>
                <a:spcPts val="675"/>
              </a:spcBef>
              <a:spcAft>
                <a:spcPts val="0"/>
              </a:spcAft>
              <a:buClr>
                <a:schemeClr val="dk2"/>
              </a:buClr>
              <a:buSzPts val="4400"/>
              <a:buNone/>
              <a:defRPr sz="2970" b="1" cap="none">
                <a:solidFill>
                  <a:schemeClr val="dk2"/>
                </a:solidFill>
              </a:defRPr>
            </a:lvl2pPr>
            <a:lvl3pPr marL="925830" lvl="2" indent="-154305" algn="l">
              <a:lnSpc>
                <a:spcPct val="90000"/>
              </a:lnSpc>
              <a:spcBef>
                <a:spcPts val="675"/>
              </a:spcBef>
              <a:spcAft>
                <a:spcPts val="0"/>
              </a:spcAft>
              <a:buClr>
                <a:schemeClr val="dk2"/>
              </a:buClr>
              <a:buSzPts val="4000"/>
              <a:buNone/>
              <a:defRPr sz="2700" b="1" cap="none">
                <a:solidFill>
                  <a:schemeClr val="dk2"/>
                </a:solidFill>
              </a:defRPr>
            </a:lvl3pPr>
            <a:lvl4pPr marL="1234440" lvl="3" indent="-154305" algn="l">
              <a:lnSpc>
                <a:spcPct val="90000"/>
              </a:lnSpc>
              <a:spcBef>
                <a:spcPts val="675"/>
              </a:spcBef>
              <a:spcAft>
                <a:spcPts val="0"/>
              </a:spcAft>
              <a:buClr>
                <a:schemeClr val="dk2"/>
              </a:buClr>
              <a:buSzPts val="3600"/>
              <a:buNone/>
              <a:defRPr sz="2430" b="1" cap="none">
                <a:solidFill>
                  <a:schemeClr val="dk2"/>
                </a:solidFill>
              </a:defRPr>
            </a:lvl4pPr>
            <a:lvl5pPr marL="1543050" lvl="4" indent="-154305" algn="l">
              <a:lnSpc>
                <a:spcPct val="90000"/>
              </a:lnSpc>
              <a:spcBef>
                <a:spcPts val="675"/>
              </a:spcBef>
              <a:spcAft>
                <a:spcPts val="0"/>
              </a:spcAft>
              <a:buClr>
                <a:schemeClr val="dk2"/>
              </a:buClr>
              <a:buSzPts val="3200"/>
              <a:buNone/>
              <a:defRPr sz="2160" b="1" cap="none">
                <a:solidFill>
                  <a:schemeClr val="dk2"/>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sp>
        <p:nvSpPr>
          <p:cNvPr id="697" name="Google Shape;697;p31"/>
          <p:cNvSpPr txBox="1">
            <a:spLocks noGrp="1"/>
          </p:cNvSpPr>
          <p:nvPr>
            <p:ph type="body" idx="2"/>
          </p:nvPr>
        </p:nvSpPr>
        <p:spPr>
          <a:xfrm>
            <a:off x="4030447" y="1222287"/>
            <a:ext cx="3728009" cy="3884371"/>
          </a:xfrm>
          <a:prstGeom prst="rect">
            <a:avLst/>
          </a:prstGeom>
          <a:noFill/>
          <a:ln>
            <a:noFill/>
          </a:ln>
        </p:spPr>
        <p:txBody>
          <a:bodyPr spcFirstLastPara="1" wrap="square" lIns="91425" tIns="45700" rIns="91425" bIns="45700" anchor="ctr" anchorCtr="0">
            <a:noAutofit/>
          </a:bodyPr>
          <a:lstStyle>
            <a:lvl1pPr marL="308610" lvl="0" indent="-154305" algn="l">
              <a:lnSpc>
                <a:spcPct val="90000"/>
              </a:lnSpc>
              <a:spcBef>
                <a:spcPts val="1215"/>
              </a:spcBef>
              <a:spcAft>
                <a:spcPts val="0"/>
              </a:spcAft>
              <a:buClr>
                <a:schemeClr val="lt1"/>
              </a:buClr>
              <a:buSzPts val="1800"/>
              <a:buNone/>
              <a:defRPr sz="1215">
                <a:solidFill>
                  <a:schemeClr val="lt1"/>
                </a:solidFill>
              </a:defRPr>
            </a:lvl1pPr>
            <a:lvl2pPr marL="617220" lvl="1" indent="-154305" algn="l">
              <a:lnSpc>
                <a:spcPct val="90000"/>
              </a:lnSpc>
              <a:spcBef>
                <a:spcPts val="675"/>
              </a:spcBef>
              <a:spcAft>
                <a:spcPts val="0"/>
              </a:spcAft>
              <a:buClr>
                <a:schemeClr val="lt1"/>
              </a:buClr>
              <a:buSzPts val="1600"/>
              <a:buNone/>
              <a:defRPr sz="1080">
                <a:solidFill>
                  <a:schemeClr val="lt1"/>
                </a:solidFill>
              </a:defRPr>
            </a:lvl2pPr>
            <a:lvl3pPr marL="925830" lvl="2" indent="-154305" algn="l">
              <a:lnSpc>
                <a:spcPct val="90000"/>
              </a:lnSpc>
              <a:spcBef>
                <a:spcPts val="675"/>
              </a:spcBef>
              <a:spcAft>
                <a:spcPts val="0"/>
              </a:spcAft>
              <a:buClr>
                <a:schemeClr val="lt1"/>
              </a:buClr>
              <a:buSzPts val="1400"/>
              <a:buNone/>
              <a:defRPr sz="945">
                <a:solidFill>
                  <a:schemeClr val="lt1"/>
                </a:solidFill>
              </a:defRPr>
            </a:lvl3pPr>
            <a:lvl4pPr marL="1234440" lvl="3" indent="-154305" algn="l">
              <a:lnSpc>
                <a:spcPct val="90000"/>
              </a:lnSpc>
              <a:spcBef>
                <a:spcPts val="675"/>
              </a:spcBef>
              <a:spcAft>
                <a:spcPts val="0"/>
              </a:spcAft>
              <a:buClr>
                <a:schemeClr val="lt1"/>
              </a:buClr>
              <a:buSzPts val="1200"/>
              <a:buNone/>
              <a:defRPr sz="810">
                <a:solidFill>
                  <a:schemeClr val="lt1"/>
                </a:solidFill>
              </a:defRPr>
            </a:lvl4pPr>
            <a:lvl5pPr marL="1543050" lvl="4" indent="-154305" algn="l">
              <a:lnSpc>
                <a:spcPct val="90000"/>
              </a:lnSpc>
              <a:spcBef>
                <a:spcPts val="675"/>
              </a:spcBef>
              <a:spcAft>
                <a:spcPts val="0"/>
              </a:spcAft>
              <a:buClr>
                <a:schemeClr val="lt1"/>
              </a:buClr>
              <a:buSzPts val="1100"/>
              <a:buNone/>
              <a:defRPr sz="743">
                <a:solidFill>
                  <a:schemeClr val="lt1"/>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pic>
        <p:nvPicPr>
          <p:cNvPr id="698" name="Google Shape;698;p31"/>
          <p:cNvPicPr preferRelativeResize="0"/>
          <p:nvPr/>
        </p:nvPicPr>
        <p:blipFill rotWithShape="1">
          <a:blip r:embed="rId2">
            <a:alphaModFix/>
          </a:blip>
          <a:srcRect/>
          <a:stretch/>
        </p:blipFill>
        <p:spPr>
          <a:xfrm>
            <a:off x="6398776" y="378091"/>
            <a:ext cx="1673006" cy="800634"/>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Txt Right Logo White">
  <p:cSld name="Title/ Txt Right Logo White">
    <p:bg>
      <p:bgPr>
        <a:solidFill>
          <a:schemeClr val="lt1"/>
        </a:solidFill>
        <a:effectLst/>
      </p:bgPr>
    </p:bg>
    <p:spTree>
      <p:nvGrpSpPr>
        <p:cNvPr id="1" name="Shape 699"/>
        <p:cNvGrpSpPr/>
        <p:nvPr/>
      </p:nvGrpSpPr>
      <p:grpSpPr>
        <a:xfrm>
          <a:off x="0" y="0"/>
          <a:ext cx="0" cy="0"/>
          <a:chOff x="0" y="0"/>
          <a:chExt cx="0" cy="0"/>
        </a:xfrm>
      </p:grpSpPr>
      <p:sp>
        <p:nvSpPr>
          <p:cNvPr id="700" name="Google Shape;700;p32"/>
          <p:cNvSpPr txBox="1">
            <a:spLocks noGrp="1"/>
          </p:cNvSpPr>
          <p:nvPr>
            <p:ph type="body" idx="1"/>
          </p:nvPr>
        </p:nvSpPr>
        <p:spPr>
          <a:xfrm>
            <a:off x="272525" y="225943"/>
            <a:ext cx="3395637" cy="1403350"/>
          </a:xfrm>
          <a:prstGeom prst="rect">
            <a:avLst/>
          </a:prstGeom>
          <a:noFill/>
          <a:ln>
            <a:noFill/>
          </a:ln>
        </p:spPr>
        <p:txBody>
          <a:bodyPr spcFirstLastPara="1" wrap="square" lIns="91425" tIns="45700" rIns="91425" bIns="45700" anchor="t" anchorCtr="0">
            <a:noAutofit/>
          </a:bodyPr>
          <a:lstStyle>
            <a:lvl1pPr marL="308610" lvl="0" indent="-154305" algn="l">
              <a:lnSpc>
                <a:spcPct val="90000"/>
              </a:lnSpc>
              <a:spcBef>
                <a:spcPts val="675"/>
              </a:spcBef>
              <a:spcAft>
                <a:spcPts val="0"/>
              </a:spcAft>
              <a:buClr>
                <a:schemeClr val="dk1"/>
              </a:buClr>
              <a:buSzPts val="6600"/>
              <a:buNone/>
              <a:defRPr sz="4455" b="1" cap="none">
                <a:solidFill>
                  <a:schemeClr val="dk1"/>
                </a:solidFill>
                <a:latin typeface="Arial"/>
                <a:ea typeface="Arial"/>
                <a:cs typeface="Arial"/>
                <a:sym typeface="Arial"/>
              </a:defRPr>
            </a:lvl1pPr>
            <a:lvl2pPr marL="617220" lvl="1" indent="-154305" algn="l">
              <a:lnSpc>
                <a:spcPct val="90000"/>
              </a:lnSpc>
              <a:spcBef>
                <a:spcPts val="675"/>
              </a:spcBef>
              <a:spcAft>
                <a:spcPts val="0"/>
              </a:spcAft>
              <a:buClr>
                <a:schemeClr val="dk1"/>
              </a:buClr>
              <a:buSzPts val="4400"/>
              <a:buNone/>
              <a:defRPr sz="2970" b="1" cap="none">
                <a:solidFill>
                  <a:schemeClr val="dk1"/>
                </a:solidFill>
              </a:defRPr>
            </a:lvl2pPr>
            <a:lvl3pPr marL="925830" lvl="2" indent="-154305" algn="l">
              <a:lnSpc>
                <a:spcPct val="90000"/>
              </a:lnSpc>
              <a:spcBef>
                <a:spcPts val="675"/>
              </a:spcBef>
              <a:spcAft>
                <a:spcPts val="0"/>
              </a:spcAft>
              <a:buClr>
                <a:schemeClr val="dk1"/>
              </a:buClr>
              <a:buSzPts val="4000"/>
              <a:buNone/>
              <a:defRPr sz="2700" b="1" cap="none">
                <a:solidFill>
                  <a:schemeClr val="dk1"/>
                </a:solidFill>
              </a:defRPr>
            </a:lvl3pPr>
            <a:lvl4pPr marL="1234440" lvl="3" indent="-154305" algn="l">
              <a:lnSpc>
                <a:spcPct val="90000"/>
              </a:lnSpc>
              <a:spcBef>
                <a:spcPts val="675"/>
              </a:spcBef>
              <a:spcAft>
                <a:spcPts val="0"/>
              </a:spcAft>
              <a:buClr>
                <a:schemeClr val="dk1"/>
              </a:buClr>
              <a:buSzPts val="3600"/>
              <a:buNone/>
              <a:defRPr sz="2430" b="1" cap="none">
                <a:solidFill>
                  <a:schemeClr val="dk1"/>
                </a:solidFill>
              </a:defRPr>
            </a:lvl4pPr>
            <a:lvl5pPr marL="1543050" lvl="4" indent="-154305" algn="l">
              <a:lnSpc>
                <a:spcPct val="90000"/>
              </a:lnSpc>
              <a:spcBef>
                <a:spcPts val="675"/>
              </a:spcBef>
              <a:spcAft>
                <a:spcPts val="0"/>
              </a:spcAft>
              <a:buClr>
                <a:schemeClr val="dk1"/>
              </a:buClr>
              <a:buSzPts val="3200"/>
              <a:buNone/>
              <a:defRPr sz="2160" b="1" cap="none">
                <a:solidFill>
                  <a:schemeClr val="dk1"/>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sp>
        <p:nvSpPr>
          <p:cNvPr id="701" name="Google Shape;701;p32"/>
          <p:cNvSpPr txBox="1">
            <a:spLocks noGrp="1"/>
          </p:cNvSpPr>
          <p:nvPr>
            <p:ph type="body" idx="2"/>
          </p:nvPr>
        </p:nvSpPr>
        <p:spPr>
          <a:xfrm>
            <a:off x="4031463" y="1222287"/>
            <a:ext cx="3726759" cy="3886023"/>
          </a:xfrm>
          <a:prstGeom prst="rect">
            <a:avLst/>
          </a:prstGeom>
          <a:noFill/>
          <a:ln>
            <a:noFill/>
          </a:ln>
        </p:spPr>
        <p:txBody>
          <a:bodyPr spcFirstLastPara="1" wrap="square" lIns="91425" tIns="45700" rIns="91425" bIns="45700" anchor="ctr" anchorCtr="0">
            <a:noAutofit/>
          </a:bodyPr>
          <a:lstStyle>
            <a:lvl1pPr marL="308610" lvl="0" indent="-154305" algn="l">
              <a:lnSpc>
                <a:spcPct val="90000"/>
              </a:lnSpc>
              <a:spcBef>
                <a:spcPts val="1215"/>
              </a:spcBef>
              <a:spcAft>
                <a:spcPts val="0"/>
              </a:spcAft>
              <a:buClr>
                <a:schemeClr val="dk1"/>
              </a:buClr>
              <a:buSzPts val="1800"/>
              <a:buNone/>
              <a:defRPr sz="1215">
                <a:solidFill>
                  <a:schemeClr val="dk1"/>
                </a:solidFill>
              </a:defRPr>
            </a:lvl1pPr>
            <a:lvl2pPr marL="617220" lvl="1" indent="-154305" algn="l">
              <a:lnSpc>
                <a:spcPct val="90000"/>
              </a:lnSpc>
              <a:spcBef>
                <a:spcPts val="675"/>
              </a:spcBef>
              <a:spcAft>
                <a:spcPts val="0"/>
              </a:spcAft>
              <a:buClr>
                <a:schemeClr val="dk1"/>
              </a:buClr>
              <a:buSzPts val="1600"/>
              <a:buNone/>
              <a:defRPr sz="1080">
                <a:solidFill>
                  <a:schemeClr val="dk1"/>
                </a:solidFill>
              </a:defRPr>
            </a:lvl2pPr>
            <a:lvl3pPr marL="925830" lvl="2" indent="-154305" algn="l">
              <a:lnSpc>
                <a:spcPct val="90000"/>
              </a:lnSpc>
              <a:spcBef>
                <a:spcPts val="675"/>
              </a:spcBef>
              <a:spcAft>
                <a:spcPts val="0"/>
              </a:spcAft>
              <a:buClr>
                <a:schemeClr val="dk1"/>
              </a:buClr>
              <a:buSzPts val="1400"/>
              <a:buNone/>
              <a:defRPr sz="945">
                <a:solidFill>
                  <a:schemeClr val="dk1"/>
                </a:solidFill>
              </a:defRPr>
            </a:lvl3pPr>
            <a:lvl4pPr marL="1234440" lvl="3" indent="-154305" algn="l">
              <a:lnSpc>
                <a:spcPct val="90000"/>
              </a:lnSpc>
              <a:spcBef>
                <a:spcPts val="675"/>
              </a:spcBef>
              <a:spcAft>
                <a:spcPts val="0"/>
              </a:spcAft>
              <a:buClr>
                <a:schemeClr val="dk1"/>
              </a:buClr>
              <a:buSzPts val="1200"/>
              <a:buNone/>
              <a:defRPr sz="810">
                <a:solidFill>
                  <a:schemeClr val="dk1"/>
                </a:solidFill>
              </a:defRPr>
            </a:lvl4pPr>
            <a:lvl5pPr marL="1543050" lvl="4" indent="-154305" algn="l">
              <a:lnSpc>
                <a:spcPct val="90000"/>
              </a:lnSpc>
              <a:spcBef>
                <a:spcPts val="675"/>
              </a:spcBef>
              <a:spcAft>
                <a:spcPts val="0"/>
              </a:spcAft>
              <a:buClr>
                <a:schemeClr val="dk1"/>
              </a:buClr>
              <a:buSzPts val="1100"/>
              <a:buNone/>
              <a:defRPr sz="743">
                <a:solidFill>
                  <a:schemeClr val="dk1"/>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pic>
        <p:nvPicPr>
          <p:cNvPr id="702" name="Google Shape;702;p32"/>
          <p:cNvPicPr preferRelativeResize="0"/>
          <p:nvPr/>
        </p:nvPicPr>
        <p:blipFill rotWithShape="1">
          <a:blip r:embed="rId2">
            <a:alphaModFix/>
          </a:blip>
          <a:srcRect/>
          <a:stretch/>
        </p:blipFill>
        <p:spPr>
          <a:xfrm>
            <a:off x="6398776" y="378091"/>
            <a:ext cx="1673006" cy="800634"/>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Txt Right Logo Yellow">
  <p:cSld name="Title/ Txt Right Logo Yellow">
    <p:bg>
      <p:bgPr>
        <a:solidFill>
          <a:schemeClr val="dk2"/>
        </a:solidFill>
        <a:effectLst/>
      </p:bgPr>
    </p:bg>
    <p:spTree>
      <p:nvGrpSpPr>
        <p:cNvPr id="1" name="Shape 703"/>
        <p:cNvGrpSpPr/>
        <p:nvPr/>
      </p:nvGrpSpPr>
      <p:grpSpPr>
        <a:xfrm>
          <a:off x="0" y="0"/>
          <a:ext cx="0" cy="0"/>
          <a:chOff x="0" y="0"/>
          <a:chExt cx="0" cy="0"/>
        </a:xfrm>
      </p:grpSpPr>
      <p:sp>
        <p:nvSpPr>
          <p:cNvPr id="704" name="Google Shape;704;p33"/>
          <p:cNvSpPr txBox="1">
            <a:spLocks noGrp="1"/>
          </p:cNvSpPr>
          <p:nvPr>
            <p:ph type="body" idx="1"/>
          </p:nvPr>
        </p:nvSpPr>
        <p:spPr>
          <a:xfrm>
            <a:off x="272525" y="225943"/>
            <a:ext cx="3395637" cy="1403350"/>
          </a:xfrm>
          <a:prstGeom prst="rect">
            <a:avLst/>
          </a:prstGeom>
          <a:noFill/>
          <a:ln>
            <a:noFill/>
          </a:ln>
        </p:spPr>
        <p:txBody>
          <a:bodyPr spcFirstLastPara="1" wrap="square" lIns="91425" tIns="45700" rIns="91425" bIns="45700" anchor="t" anchorCtr="0">
            <a:noAutofit/>
          </a:bodyPr>
          <a:lstStyle>
            <a:lvl1pPr marL="308610" lvl="0" indent="-154305" algn="l">
              <a:lnSpc>
                <a:spcPct val="90000"/>
              </a:lnSpc>
              <a:spcBef>
                <a:spcPts val="675"/>
              </a:spcBef>
              <a:spcAft>
                <a:spcPts val="0"/>
              </a:spcAft>
              <a:buClr>
                <a:schemeClr val="dk1"/>
              </a:buClr>
              <a:buSzPts val="6600"/>
              <a:buNone/>
              <a:defRPr sz="4455" b="1" cap="none">
                <a:solidFill>
                  <a:schemeClr val="dk1"/>
                </a:solidFill>
                <a:latin typeface="Arial"/>
                <a:ea typeface="Arial"/>
                <a:cs typeface="Arial"/>
                <a:sym typeface="Arial"/>
              </a:defRPr>
            </a:lvl1pPr>
            <a:lvl2pPr marL="617220" lvl="1" indent="-154305" algn="l">
              <a:lnSpc>
                <a:spcPct val="90000"/>
              </a:lnSpc>
              <a:spcBef>
                <a:spcPts val="675"/>
              </a:spcBef>
              <a:spcAft>
                <a:spcPts val="0"/>
              </a:spcAft>
              <a:buClr>
                <a:schemeClr val="dk1"/>
              </a:buClr>
              <a:buSzPts val="4400"/>
              <a:buNone/>
              <a:defRPr sz="2970" b="1" cap="none">
                <a:solidFill>
                  <a:schemeClr val="dk1"/>
                </a:solidFill>
              </a:defRPr>
            </a:lvl2pPr>
            <a:lvl3pPr marL="925830" lvl="2" indent="-154305" algn="l">
              <a:lnSpc>
                <a:spcPct val="90000"/>
              </a:lnSpc>
              <a:spcBef>
                <a:spcPts val="675"/>
              </a:spcBef>
              <a:spcAft>
                <a:spcPts val="0"/>
              </a:spcAft>
              <a:buClr>
                <a:schemeClr val="dk1"/>
              </a:buClr>
              <a:buSzPts val="4000"/>
              <a:buNone/>
              <a:defRPr sz="2700" b="1" cap="none">
                <a:solidFill>
                  <a:schemeClr val="dk1"/>
                </a:solidFill>
              </a:defRPr>
            </a:lvl3pPr>
            <a:lvl4pPr marL="1234440" lvl="3" indent="-154305" algn="l">
              <a:lnSpc>
                <a:spcPct val="90000"/>
              </a:lnSpc>
              <a:spcBef>
                <a:spcPts val="675"/>
              </a:spcBef>
              <a:spcAft>
                <a:spcPts val="0"/>
              </a:spcAft>
              <a:buClr>
                <a:schemeClr val="dk1"/>
              </a:buClr>
              <a:buSzPts val="3600"/>
              <a:buNone/>
              <a:defRPr sz="2430" b="1" cap="none">
                <a:solidFill>
                  <a:schemeClr val="dk1"/>
                </a:solidFill>
              </a:defRPr>
            </a:lvl4pPr>
            <a:lvl5pPr marL="1543050" lvl="4" indent="-154305" algn="l">
              <a:lnSpc>
                <a:spcPct val="90000"/>
              </a:lnSpc>
              <a:spcBef>
                <a:spcPts val="675"/>
              </a:spcBef>
              <a:spcAft>
                <a:spcPts val="0"/>
              </a:spcAft>
              <a:buClr>
                <a:schemeClr val="dk1"/>
              </a:buClr>
              <a:buSzPts val="3200"/>
              <a:buNone/>
              <a:defRPr sz="2160" b="1" cap="none">
                <a:solidFill>
                  <a:schemeClr val="dk1"/>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sp>
        <p:nvSpPr>
          <p:cNvPr id="705" name="Google Shape;705;p33"/>
          <p:cNvSpPr txBox="1">
            <a:spLocks noGrp="1"/>
          </p:cNvSpPr>
          <p:nvPr>
            <p:ph type="body" idx="2"/>
          </p:nvPr>
        </p:nvSpPr>
        <p:spPr>
          <a:xfrm>
            <a:off x="4030447" y="1222287"/>
            <a:ext cx="3728009" cy="3884371"/>
          </a:xfrm>
          <a:prstGeom prst="rect">
            <a:avLst/>
          </a:prstGeom>
          <a:noFill/>
          <a:ln>
            <a:noFill/>
          </a:ln>
        </p:spPr>
        <p:txBody>
          <a:bodyPr spcFirstLastPara="1" wrap="square" lIns="91425" tIns="45700" rIns="91425" bIns="45700" anchor="ctr" anchorCtr="0">
            <a:noAutofit/>
          </a:bodyPr>
          <a:lstStyle>
            <a:lvl1pPr marL="308610" lvl="0" indent="-154305" algn="l">
              <a:lnSpc>
                <a:spcPct val="90000"/>
              </a:lnSpc>
              <a:spcBef>
                <a:spcPts val="1215"/>
              </a:spcBef>
              <a:spcAft>
                <a:spcPts val="0"/>
              </a:spcAft>
              <a:buClr>
                <a:schemeClr val="dk1"/>
              </a:buClr>
              <a:buSzPts val="1800"/>
              <a:buNone/>
              <a:defRPr sz="1215">
                <a:solidFill>
                  <a:schemeClr val="dk1"/>
                </a:solidFill>
              </a:defRPr>
            </a:lvl1pPr>
            <a:lvl2pPr marL="617220" lvl="1" indent="-154305" algn="l">
              <a:lnSpc>
                <a:spcPct val="90000"/>
              </a:lnSpc>
              <a:spcBef>
                <a:spcPts val="675"/>
              </a:spcBef>
              <a:spcAft>
                <a:spcPts val="0"/>
              </a:spcAft>
              <a:buClr>
                <a:schemeClr val="dk1"/>
              </a:buClr>
              <a:buSzPts val="1600"/>
              <a:buNone/>
              <a:defRPr sz="1080">
                <a:solidFill>
                  <a:schemeClr val="dk1"/>
                </a:solidFill>
              </a:defRPr>
            </a:lvl2pPr>
            <a:lvl3pPr marL="925830" lvl="2" indent="-154305" algn="l">
              <a:lnSpc>
                <a:spcPct val="90000"/>
              </a:lnSpc>
              <a:spcBef>
                <a:spcPts val="675"/>
              </a:spcBef>
              <a:spcAft>
                <a:spcPts val="0"/>
              </a:spcAft>
              <a:buClr>
                <a:schemeClr val="dk1"/>
              </a:buClr>
              <a:buSzPts val="1400"/>
              <a:buNone/>
              <a:defRPr sz="945">
                <a:solidFill>
                  <a:schemeClr val="dk1"/>
                </a:solidFill>
              </a:defRPr>
            </a:lvl3pPr>
            <a:lvl4pPr marL="1234440" lvl="3" indent="-154305" algn="l">
              <a:lnSpc>
                <a:spcPct val="90000"/>
              </a:lnSpc>
              <a:spcBef>
                <a:spcPts val="675"/>
              </a:spcBef>
              <a:spcAft>
                <a:spcPts val="0"/>
              </a:spcAft>
              <a:buClr>
                <a:schemeClr val="dk1"/>
              </a:buClr>
              <a:buSzPts val="1200"/>
              <a:buNone/>
              <a:defRPr sz="810">
                <a:solidFill>
                  <a:schemeClr val="dk1"/>
                </a:solidFill>
              </a:defRPr>
            </a:lvl4pPr>
            <a:lvl5pPr marL="1543050" lvl="4" indent="-154305" algn="l">
              <a:lnSpc>
                <a:spcPct val="90000"/>
              </a:lnSpc>
              <a:spcBef>
                <a:spcPts val="675"/>
              </a:spcBef>
              <a:spcAft>
                <a:spcPts val="0"/>
              </a:spcAft>
              <a:buClr>
                <a:schemeClr val="dk1"/>
              </a:buClr>
              <a:buSzPts val="1100"/>
              <a:buNone/>
              <a:defRPr sz="743">
                <a:solidFill>
                  <a:schemeClr val="dk1"/>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pic>
        <p:nvPicPr>
          <p:cNvPr id="706" name="Google Shape;706;p33"/>
          <p:cNvPicPr preferRelativeResize="0"/>
          <p:nvPr/>
        </p:nvPicPr>
        <p:blipFill rotWithShape="1">
          <a:blip r:embed="rId2">
            <a:alphaModFix/>
          </a:blip>
          <a:srcRect/>
          <a:stretch/>
        </p:blipFill>
        <p:spPr>
          <a:xfrm>
            <a:off x="6398776" y="378091"/>
            <a:ext cx="1673006" cy="800634"/>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Left Text | Pic Logo Black">
  <p:cSld name="Left Text | Pic Logo Black">
    <p:bg>
      <p:bgPr>
        <a:solidFill>
          <a:schemeClr val="dk1"/>
        </a:solidFill>
        <a:effectLst/>
      </p:bgPr>
    </p:bg>
    <p:spTree>
      <p:nvGrpSpPr>
        <p:cNvPr id="1" name="Shape 707"/>
        <p:cNvGrpSpPr/>
        <p:nvPr/>
      </p:nvGrpSpPr>
      <p:grpSpPr>
        <a:xfrm>
          <a:off x="0" y="0"/>
          <a:ext cx="0" cy="0"/>
          <a:chOff x="0" y="0"/>
          <a:chExt cx="0" cy="0"/>
        </a:xfrm>
      </p:grpSpPr>
      <p:sp>
        <p:nvSpPr>
          <p:cNvPr id="708" name="Google Shape;708;p34"/>
          <p:cNvSpPr>
            <a:spLocks noGrp="1"/>
          </p:cNvSpPr>
          <p:nvPr>
            <p:ph type="pic" idx="2"/>
          </p:nvPr>
        </p:nvSpPr>
        <p:spPr>
          <a:xfrm>
            <a:off x="4083700" y="1"/>
            <a:ext cx="4145900" cy="5486400"/>
          </a:xfrm>
          <a:prstGeom prst="rect">
            <a:avLst/>
          </a:prstGeom>
          <a:noFill/>
          <a:ln>
            <a:noFill/>
          </a:ln>
        </p:spPr>
      </p:sp>
      <p:sp>
        <p:nvSpPr>
          <p:cNvPr id="709" name="Google Shape;709;p34"/>
          <p:cNvSpPr txBox="1">
            <a:spLocks noGrp="1"/>
          </p:cNvSpPr>
          <p:nvPr>
            <p:ph type="body" idx="1"/>
          </p:nvPr>
        </p:nvSpPr>
        <p:spPr>
          <a:xfrm>
            <a:off x="387931" y="412193"/>
            <a:ext cx="3362040" cy="4495799"/>
          </a:xfrm>
          <a:prstGeom prst="rect">
            <a:avLst/>
          </a:prstGeom>
          <a:noFill/>
          <a:ln>
            <a:noFill/>
          </a:ln>
        </p:spPr>
        <p:txBody>
          <a:bodyPr spcFirstLastPara="1" wrap="square" lIns="91425" tIns="45700" rIns="91425" bIns="45700" anchor="t" anchorCtr="0">
            <a:noAutofit/>
          </a:bodyPr>
          <a:lstStyle>
            <a:lvl1pPr marL="308610" lvl="0" indent="-154305" algn="l">
              <a:lnSpc>
                <a:spcPct val="90000"/>
              </a:lnSpc>
              <a:spcBef>
                <a:spcPts val="675"/>
              </a:spcBef>
              <a:spcAft>
                <a:spcPts val="0"/>
              </a:spcAft>
              <a:buClr>
                <a:schemeClr val="dk2"/>
              </a:buClr>
              <a:buSzPts val="6600"/>
              <a:buNone/>
              <a:defRPr sz="4455" b="1" cap="none">
                <a:solidFill>
                  <a:schemeClr val="dk2"/>
                </a:solidFill>
                <a:latin typeface="Arial"/>
                <a:ea typeface="Arial"/>
                <a:cs typeface="Arial"/>
                <a:sym typeface="Arial"/>
              </a:defRPr>
            </a:lvl1pPr>
            <a:lvl2pPr marL="617220" lvl="1" indent="-154305" algn="l">
              <a:lnSpc>
                <a:spcPct val="90000"/>
              </a:lnSpc>
              <a:spcBef>
                <a:spcPts val="675"/>
              </a:spcBef>
              <a:spcAft>
                <a:spcPts val="0"/>
              </a:spcAft>
              <a:buClr>
                <a:schemeClr val="dk2"/>
              </a:buClr>
              <a:buSzPts val="6600"/>
              <a:buNone/>
              <a:defRPr sz="4455" cap="none">
                <a:solidFill>
                  <a:schemeClr val="dk2"/>
                </a:solidFill>
              </a:defRPr>
            </a:lvl2pPr>
            <a:lvl3pPr marL="925830" lvl="2" indent="-154305" algn="l">
              <a:lnSpc>
                <a:spcPct val="90000"/>
              </a:lnSpc>
              <a:spcBef>
                <a:spcPts val="675"/>
              </a:spcBef>
              <a:spcAft>
                <a:spcPts val="0"/>
              </a:spcAft>
              <a:buClr>
                <a:schemeClr val="dk2"/>
              </a:buClr>
              <a:buSzPts val="6000"/>
              <a:buNone/>
              <a:defRPr sz="4050" cap="none">
                <a:solidFill>
                  <a:schemeClr val="dk2"/>
                </a:solidFill>
              </a:defRPr>
            </a:lvl3pPr>
            <a:lvl4pPr marL="1234440" lvl="3" indent="-154305" algn="l">
              <a:lnSpc>
                <a:spcPct val="90000"/>
              </a:lnSpc>
              <a:spcBef>
                <a:spcPts val="675"/>
              </a:spcBef>
              <a:spcAft>
                <a:spcPts val="0"/>
              </a:spcAft>
              <a:buClr>
                <a:schemeClr val="dk2"/>
              </a:buClr>
              <a:buSzPts val="5400"/>
              <a:buNone/>
              <a:defRPr sz="3645" cap="none">
                <a:solidFill>
                  <a:schemeClr val="dk2"/>
                </a:solidFill>
              </a:defRPr>
            </a:lvl4pPr>
            <a:lvl5pPr marL="1543050" lvl="4" indent="-154305" algn="l">
              <a:lnSpc>
                <a:spcPct val="90000"/>
              </a:lnSpc>
              <a:spcBef>
                <a:spcPts val="675"/>
              </a:spcBef>
              <a:spcAft>
                <a:spcPts val="0"/>
              </a:spcAft>
              <a:buClr>
                <a:schemeClr val="dk2"/>
              </a:buClr>
              <a:buSzPts val="4800"/>
              <a:buNone/>
              <a:defRPr sz="3240" cap="none">
                <a:solidFill>
                  <a:schemeClr val="dk2"/>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pic>
        <p:nvPicPr>
          <p:cNvPr id="710" name="Google Shape;710;p34"/>
          <p:cNvPicPr preferRelativeResize="0"/>
          <p:nvPr/>
        </p:nvPicPr>
        <p:blipFill rotWithShape="1">
          <a:blip r:embed="rId2">
            <a:alphaModFix/>
          </a:blip>
          <a:srcRect/>
          <a:stretch/>
        </p:blipFill>
        <p:spPr>
          <a:xfrm>
            <a:off x="6449629" y="417993"/>
            <a:ext cx="1552008" cy="74273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Left Text | Pic Logo Yellow">
  <p:cSld name="Left Text | Pic Logo Yellow">
    <p:bg>
      <p:bgPr>
        <a:solidFill>
          <a:schemeClr val="dk2"/>
        </a:solidFill>
        <a:effectLst/>
      </p:bgPr>
    </p:bg>
    <p:spTree>
      <p:nvGrpSpPr>
        <p:cNvPr id="1" name="Shape 711"/>
        <p:cNvGrpSpPr/>
        <p:nvPr/>
      </p:nvGrpSpPr>
      <p:grpSpPr>
        <a:xfrm>
          <a:off x="0" y="0"/>
          <a:ext cx="0" cy="0"/>
          <a:chOff x="0" y="0"/>
          <a:chExt cx="0" cy="0"/>
        </a:xfrm>
      </p:grpSpPr>
      <p:sp>
        <p:nvSpPr>
          <p:cNvPr id="712" name="Google Shape;712;p35"/>
          <p:cNvSpPr>
            <a:spLocks noGrp="1"/>
          </p:cNvSpPr>
          <p:nvPr>
            <p:ph type="pic" idx="2"/>
          </p:nvPr>
        </p:nvSpPr>
        <p:spPr>
          <a:xfrm>
            <a:off x="4083700" y="1"/>
            <a:ext cx="4145900" cy="5486400"/>
          </a:xfrm>
          <a:prstGeom prst="rect">
            <a:avLst/>
          </a:prstGeom>
          <a:noFill/>
          <a:ln>
            <a:noFill/>
          </a:ln>
        </p:spPr>
      </p:sp>
      <p:sp>
        <p:nvSpPr>
          <p:cNvPr id="713" name="Google Shape;713;p35"/>
          <p:cNvSpPr txBox="1">
            <a:spLocks noGrp="1"/>
          </p:cNvSpPr>
          <p:nvPr>
            <p:ph type="body" idx="1"/>
          </p:nvPr>
        </p:nvSpPr>
        <p:spPr>
          <a:xfrm>
            <a:off x="387931" y="412193"/>
            <a:ext cx="3362040" cy="4495799"/>
          </a:xfrm>
          <a:prstGeom prst="rect">
            <a:avLst/>
          </a:prstGeom>
          <a:noFill/>
          <a:ln>
            <a:noFill/>
          </a:ln>
        </p:spPr>
        <p:txBody>
          <a:bodyPr spcFirstLastPara="1" wrap="square" lIns="91425" tIns="45700" rIns="91425" bIns="45700" anchor="t" anchorCtr="0">
            <a:noAutofit/>
          </a:bodyPr>
          <a:lstStyle>
            <a:lvl1pPr marL="308610" lvl="0" indent="-154305" algn="l">
              <a:lnSpc>
                <a:spcPct val="90000"/>
              </a:lnSpc>
              <a:spcBef>
                <a:spcPts val="675"/>
              </a:spcBef>
              <a:spcAft>
                <a:spcPts val="0"/>
              </a:spcAft>
              <a:buClr>
                <a:schemeClr val="dk1"/>
              </a:buClr>
              <a:buSzPts val="6600"/>
              <a:buNone/>
              <a:defRPr sz="4455" b="1" cap="none">
                <a:solidFill>
                  <a:schemeClr val="dk1"/>
                </a:solidFill>
                <a:latin typeface="Arial"/>
                <a:ea typeface="Arial"/>
                <a:cs typeface="Arial"/>
                <a:sym typeface="Arial"/>
              </a:defRPr>
            </a:lvl1pPr>
            <a:lvl2pPr marL="617220" lvl="1" indent="-154305" algn="l">
              <a:lnSpc>
                <a:spcPct val="90000"/>
              </a:lnSpc>
              <a:spcBef>
                <a:spcPts val="675"/>
              </a:spcBef>
              <a:spcAft>
                <a:spcPts val="0"/>
              </a:spcAft>
              <a:buClr>
                <a:schemeClr val="dk1"/>
              </a:buClr>
              <a:buSzPts val="6600"/>
              <a:buNone/>
              <a:defRPr sz="4455" cap="none">
                <a:solidFill>
                  <a:schemeClr val="dk1"/>
                </a:solidFill>
              </a:defRPr>
            </a:lvl2pPr>
            <a:lvl3pPr marL="925830" lvl="2" indent="-154305" algn="l">
              <a:lnSpc>
                <a:spcPct val="90000"/>
              </a:lnSpc>
              <a:spcBef>
                <a:spcPts val="675"/>
              </a:spcBef>
              <a:spcAft>
                <a:spcPts val="0"/>
              </a:spcAft>
              <a:buClr>
                <a:schemeClr val="dk1"/>
              </a:buClr>
              <a:buSzPts val="6000"/>
              <a:buNone/>
              <a:defRPr sz="4050" cap="none">
                <a:solidFill>
                  <a:schemeClr val="dk1"/>
                </a:solidFill>
              </a:defRPr>
            </a:lvl3pPr>
            <a:lvl4pPr marL="1234440" lvl="3" indent="-154305" algn="l">
              <a:lnSpc>
                <a:spcPct val="90000"/>
              </a:lnSpc>
              <a:spcBef>
                <a:spcPts val="675"/>
              </a:spcBef>
              <a:spcAft>
                <a:spcPts val="0"/>
              </a:spcAft>
              <a:buClr>
                <a:schemeClr val="dk1"/>
              </a:buClr>
              <a:buSzPts val="5400"/>
              <a:buNone/>
              <a:defRPr sz="3645" cap="none">
                <a:solidFill>
                  <a:schemeClr val="dk1"/>
                </a:solidFill>
              </a:defRPr>
            </a:lvl4pPr>
            <a:lvl5pPr marL="1543050" lvl="4" indent="-154305" algn="l">
              <a:lnSpc>
                <a:spcPct val="90000"/>
              </a:lnSpc>
              <a:spcBef>
                <a:spcPts val="675"/>
              </a:spcBef>
              <a:spcAft>
                <a:spcPts val="0"/>
              </a:spcAft>
              <a:buClr>
                <a:schemeClr val="dk1"/>
              </a:buClr>
              <a:buSzPts val="4800"/>
              <a:buNone/>
              <a:defRPr sz="3240" cap="none">
                <a:solidFill>
                  <a:schemeClr val="dk1"/>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pic>
        <p:nvPicPr>
          <p:cNvPr id="714" name="Google Shape;714;p35"/>
          <p:cNvPicPr preferRelativeResize="0"/>
          <p:nvPr/>
        </p:nvPicPr>
        <p:blipFill rotWithShape="1">
          <a:blip r:embed="rId2">
            <a:alphaModFix/>
          </a:blip>
          <a:srcRect/>
          <a:stretch/>
        </p:blipFill>
        <p:spPr>
          <a:xfrm>
            <a:off x="6449629" y="417993"/>
            <a:ext cx="1552008" cy="74273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Txt Right Logo Black">
  <p:cSld name="1_Title/ Txt Right Logo Black">
    <p:bg>
      <p:bgPr>
        <a:solidFill>
          <a:schemeClr val="dk1"/>
        </a:solidFill>
        <a:effectLst/>
      </p:bgPr>
    </p:bg>
    <p:spTree>
      <p:nvGrpSpPr>
        <p:cNvPr id="1" name="Shape 715"/>
        <p:cNvGrpSpPr/>
        <p:nvPr/>
      </p:nvGrpSpPr>
      <p:grpSpPr>
        <a:xfrm>
          <a:off x="0" y="0"/>
          <a:ext cx="0" cy="0"/>
          <a:chOff x="0" y="0"/>
          <a:chExt cx="0" cy="0"/>
        </a:xfrm>
      </p:grpSpPr>
      <p:sp>
        <p:nvSpPr>
          <p:cNvPr id="716" name="Google Shape;716;p36"/>
          <p:cNvSpPr txBox="1">
            <a:spLocks noGrp="1"/>
          </p:cNvSpPr>
          <p:nvPr>
            <p:ph type="body" idx="1"/>
          </p:nvPr>
        </p:nvSpPr>
        <p:spPr>
          <a:xfrm>
            <a:off x="272525" y="225943"/>
            <a:ext cx="3395637" cy="1403350"/>
          </a:xfrm>
          <a:prstGeom prst="rect">
            <a:avLst/>
          </a:prstGeom>
          <a:noFill/>
          <a:ln>
            <a:noFill/>
          </a:ln>
        </p:spPr>
        <p:txBody>
          <a:bodyPr spcFirstLastPara="1" wrap="square" lIns="91425" tIns="45700" rIns="91425" bIns="45700" anchor="t" anchorCtr="0">
            <a:noAutofit/>
          </a:bodyPr>
          <a:lstStyle>
            <a:lvl1pPr marL="308610" lvl="0" indent="-154305" algn="l">
              <a:lnSpc>
                <a:spcPct val="90000"/>
              </a:lnSpc>
              <a:spcBef>
                <a:spcPts val="675"/>
              </a:spcBef>
              <a:spcAft>
                <a:spcPts val="0"/>
              </a:spcAft>
              <a:buClr>
                <a:schemeClr val="dk2"/>
              </a:buClr>
              <a:buSzPts val="6600"/>
              <a:buNone/>
              <a:defRPr sz="4455" b="1" cap="none">
                <a:solidFill>
                  <a:schemeClr val="dk2"/>
                </a:solidFill>
                <a:latin typeface="Arial"/>
                <a:ea typeface="Arial"/>
                <a:cs typeface="Arial"/>
                <a:sym typeface="Arial"/>
              </a:defRPr>
            </a:lvl1pPr>
            <a:lvl2pPr marL="617220" lvl="1" indent="-154305" algn="l">
              <a:lnSpc>
                <a:spcPct val="90000"/>
              </a:lnSpc>
              <a:spcBef>
                <a:spcPts val="675"/>
              </a:spcBef>
              <a:spcAft>
                <a:spcPts val="0"/>
              </a:spcAft>
              <a:buClr>
                <a:schemeClr val="dk2"/>
              </a:buClr>
              <a:buSzPts val="4400"/>
              <a:buNone/>
              <a:defRPr sz="2970" b="1" cap="none">
                <a:solidFill>
                  <a:schemeClr val="dk2"/>
                </a:solidFill>
              </a:defRPr>
            </a:lvl2pPr>
            <a:lvl3pPr marL="925830" lvl="2" indent="-154305" algn="l">
              <a:lnSpc>
                <a:spcPct val="90000"/>
              </a:lnSpc>
              <a:spcBef>
                <a:spcPts val="675"/>
              </a:spcBef>
              <a:spcAft>
                <a:spcPts val="0"/>
              </a:spcAft>
              <a:buClr>
                <a:schemeClr val="dk2"/>
              </a:buClr>
              <a:buSzPts val="4000"/>
              <a:buNone/>
              <a:defRPr sz="2700" b="1" cap="none">
                <a:solidFill>
                  <a:schemeClr val="dk2"/>
                </a:solidFill>
              </a:defRPr>
            </a:lvl3pPr>
            <a:lvl4pPr marL="1234440" lvl="3" indent="-154305" algn="l">
              <a:lnSpc>
                <a:spcPct val="90000"/>
              </a:lnSpc>
              <a:spcBef>
                <a:spcPts val="675"/>
              </a:spcBef>
              <a:spcAft>
                <a:spcPts val="0"/>
              </a:spcAft>
              <a:buClr>
                <a:schemeClr val="dk2"/>
              </a:buClr>
              <a:buSzPts val="3600"/>
              <a:buNone/>
              <a:defRPr sz="2430" b="1" cap="none">
                <a:solidFill>
                  <a:schemeClr val="dk2"/>
                </a:solidFill>
              </a:defRPr>
            </a:lvl4pPr>
            <a:lvl5pPr marL="1543050" lvl="4" indent="-154305" algn="l">
              <a:lnSpc>
                <a:spcPct val="90000"/>
              </a:lnSpc>
              <a:spcBef>
                <a:spcPts val="675"/>
              </a:spcBef>
              <a:spcAft>
                <a:spcPts val="0"/>
              </a:spcAft>
              <a:buClr>
                <a:schemeClr val="dk2"/>
              </a:buClr>
              <a:buSzPts val="3200"/>
              <a:buNone/>
              <a:defRPr sz="2160" b="1" cap="none">
                <a:solidFill>
                  <a:schemeClr val="dk2"/>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sp>
        <p:nvSpPr>
          <p:cNvPr id="717" name="Google Shape;717;p36"/>
          <p:cNvSpPr txBox="1">
            <a:spLocks noGrp="1"/>
          </p:cNvSpPr>
          <p:nvPr>
            <p:ph type="body" idx="2"/>
          </p:nvPr>
        </p:nvSpPr>
        <p:spPr>
          <a:xfrm>
            <a:off x="4030447" y="1222287"/>
            <a:ext cx="3728009" cy="3884371"/>
          </a:xfrm>
          <a:prstGeom prst="rect">
            <a:avLst/>
          </a:prstGeom>
          <a:noFill/>
          <a:ln>
            <a:noFill/>
          </a:ln>
        </p:spPr>
        <p:txBody>
          <a:bodyPr spcFirstLastPara="1" wrap="square" lIns="91425" tIns="45700" rIns="91425" bIns="45700" anchor="ctr" anchorCtr="0">
            <a:noAutofit/>
          </a:bodyPr>
          <a:lstStyle>
            <a:lvl1pPr marL="308610" lvl="0" indent="-154305" algn="l">
              <a:lnSpc>
                <a:spcPct val="90000"/>
              </a:lnSpc>
              <a:spcBef>
                <a:spcPts val="1215"/>
              </a:spcBef>
              <a:spcAft>
                <a:spcPts val="0"/>
              </a:spcAft>
              <a:buClr>
                <a:schemeClr val="lt1"/>
              </a:buClr>
              <a:buSzPts val="1800"/>
              <a:buNone/>
              <a:defRPr sz="1215">
                <a:solidFill>
                  <a:schemeClr val="lt1"/>
                </a:solidFill>
              </a:defRPr>
            </a:lvl1pPr>
            <a:lvl2pPr marL="617220" lvl="1" indent="-154305" algn="l">
              <a:lnSpc>
                <a:spcPct val="90000"/>
              </a:lnSpc>
              <a:spcBef>
                <a:spcPts val="675"/>
              </a:spcBef>
              <a:spcAft>
                <a:spcPts val="0"/>
              </a:spcAft>
              <a:buClr>
                <a:schemeClr val="lt1"/>
              </a:buClr>
              <a:buSzPts val="1600"/>
              <a:buNone/>
              <a:defRPr sz="1080">
                <a:solidFill>
                  <a:schemeClr val="lt1"/>
                </a:solidFill>
              </a:defRPr>
            </a:lvl2pPr>
            <a:lvl3pPr marL="925830" lvl="2" indent="-154305" algn="l">
              <a:lnSpc>
                <a:spcPct val="90000"/>
              </a:lnSpc>
              <a:spcBef>
                <a:spcPts val="675"/>
              </a:spcBef>
              <a:spcAft>
                <a:spcPts val="0"/>
              </a:spcAft>
              <a:buClr>
                <a:schemeClr val="lt1"/>
              </a:buClr>
              <a:buSzPts val="1400"/>
              <a:buNone/>
              <a:defRPr sz="945">
                <a:solidFill>
                  <a:schemeClr val="lt1"/>
                </a:solidFill>
              </a:defRPr>
            </a:lvl3pPr>
            <a:lvl4pPr marL="1234440" lvl="3" indent="-154305" algn="l">
              <a:lnSpc>
                <a:spcPct val="90000"/>
              </a:lnSpc>
              <a:spcBef>
                <a:spcPts val="675"/>
              </a:spcBef>
              <a:spcAft>
                <a:spcPts val="0"/>
              </a:spcAft>
              <a:buClr>
                <a:schemeClr val="lt1"/>
              </a:buClr>
              <a:buSzPts val="1200"/>
              <a:buNone/>
              <a:defRPr sz="810">
                <a:solidFill>
                  <a:schemeClr val="lt1"/>
                </a:solidFill>
              </a:defRPr>
            </a:lvl4pPr>
            <a:lvl5pPr marL="1543050" lvl="4" indent="-154305" algn="l">
              <a:lnSpc>
                <a:spcPct val="90000"/>
              </a:lnSpc>
              <a:spcBef>
                <a:spcPts val="675"/>
              </a:spcBef>
              <a:spcAft>
                <a:spcPts val="0"/>
              </a:spcAft>
              <a:buClr>
                <a:schemeClr val="lt1"/>
              </a:buClr>
              <a:buSzPts val="1100"/>
              <a:buNone/>
              <a:defRPr sz="743">
                <a:solidFill>
                  <a:schemeClr val="lt1"/>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pic>
        <p:nvPicPr>
          <p:cNvPr id="718" name="Google Shape;718;p36"/>
          <p:cNvPicPr preferRelativeResize="0"/>
          <p:nvPr/>
        </p:nvPicPr>
        <p:blipFill rotWithShape="1">
          <a:blip r:embed="rId2">
            <a:alphaModFix/>
          </a:blip>
          <a:srcRect/>
          <a:stretch/>
        </p:blipFill>
        <p:spPr>
          <a:xfrm>
            <a:off x="6398776" y="378091"/>
            <a:ext cx="1673006" cy="800634"/>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ic | 2 Txt | logo Black">
  <p:cSld name="Pic | 2 Txt | logo Black">
    <p:bg>
      <p:bgPr>
        <a:solidFill>
          <a:schemeClr val="dk1"/>
        </a:solidFill>
        <a:effectLst/>
      </p:bgPr>
    </p:bg>
    <p:spTree>
      <p:nvGrpSpPr>
        <p:cNvPr id="1" name="Shape 719"/>
        <p:cNvGrpSpPr/>
        <p:nvPr/>
      </p:nvGrpSpPr>
      <p:grpSpPr>
        <a:xfrm>
          <a:off x="0" y="0"/>
          <a:ext cx="0" cy="0"/>
          <a:chOff x="0" y="0"/>
          <a:chExt cx="0" cy="0"/>
        </a:xfrm>
      </p:grpSpPr>
      <p:sp>
        <p:nvSpPr>
          <p:cNvPr id="720" name="Google Shape;720;p37"/>
          <p:cNvSpPr>
            <a:spLocks noGrp="1"/>
          </p:cNvSpPr>
          <p:nvPr>
            <p:ph type="pic" idx="2"/>
          </p:nvPr>
        </p:nvSpPr>
        <p:spPr>
          <a:xfrm>
            <a:off x="515886" y="1"/>
            <a:ext cx="7156393" cy="5486400"/>
          </a:xfrm>
          <a:prstGeom prst="rect">
            <a:avLst/>
          </a:prstGeom>
          <a:noFill/>
          <a:ln>
            <a:noFill/>
          </a:ln>
        </p:spPr>
      </p:sp>
      <p:sp>
        <p:nvSpPr>
          <p:cNvPr id="721" name="Google Shape;721;p37"/>
          <p:cNvSpPr txBox="1">
            <a:spLocks noGrp="1"/>
          </p:cNvSpPr>
          <p:nvPr>
            <p:ph type="body" idx="1"/>
          </p:nvPr>
        </p:nvSpPr>
        <p:spPr>
          <a:xfrm>
            <a:off x="199599" y="412193"/>
            <a:ext cx="3550372" cy="4495799"/>
          </a:xfrm>
          <a:prstGeom prst="rect">
            <a:avLst/>
          </a:prstGeom>
          <a:noFill/>
          <a:ln>
            <a:noFill/>
          </a:ln>
        </p:spPr>
        <p:txBody>
          <a:bodyPr spcFirstLastPara="1" wrap="square" lIns="91425" tIns="45700" rIns="91425" bIns="45700" anchor="t" anchorCtr="0">
            <a:noAutofit/>
          </a:bodyPr>
          <a:lstStyle>
            <a:lvl1pPr marL="308610" lvl="0" indent="-154305" algn="l">
              <a:lnSpc>
                <a:spcPct val="90000"/>
              </a:lnSpc>
              <a:spcBef>
                <a:spcPts val="675"/>
              </a:spcBef>
              <a:spcAft>
                <a:spcPts val="0"/>
              </a:spcAft>
              <a:buClr>
                <a:schemeClr val="dk2"/>
              </a:buClr>
              <a:buSzPts val="6600"/>
              <a:buNone/>
              <a:defRPr sz="4455" b="1" cap="none">
                <a:solidFill>
                  <a:schemeClr val="dk2"/>
                </a:solidFill>
                <a:latin typeface="Arial"/>
                <a:ea typeface="Arial"/>
                <a:cs typeface="Arial"/>
                <a:sym typeface="Arial"/>
              </a:defRPr>
            </a:lvl1pPr>
            <a:lvl2pPr marL="617220" lvl="1" indent="-154305" algn="l">
              <a:lnSpc>
                <a:spcPct val="90000"/>
              </a:lnSpc>
              <a:spcBef>
                <a:spcPts val="675"/>
              </a:spcBef>
              <a:spcAft>
                <a:spcPts val="0"/>
              </a:spcAft>
              <a:buClr>
                <a:schemeClr val="dk2"/>
              </a:buClr>
              <a:buSzPts val="6600"/>
              <a:buNone/>
              <a:defRPr sz="4455" cap="none">
                <a:solidFill>
                  <a:schemeClr val="dk2"/>
                </a:solidFill>
              </a:defRPr>
            </a:lvl2pPr>
            <a:lvl3pPr marL="925830" lvl="2" indent="-154305" algn="l">
              <a:lnSpc>
                <a:spcPct val="90000"/>
              </a:lnSpc>
              <a:spcBef>
                <a:spcPts val="675"/>
              </a:spcBef>
              <a:spcAft>
                <a:spcPts val="0"/>
              </a:spcAft>
              <a:buClr>
                <a:schemeClr val="dk2"/>
              </a:buClr>
              <a:buSzPts val="6000"/>
              <a:buNone/>
              <a:defRPr sz="4050" cap="none">
                <a:solidFill>
                  <a:schemeClr val="dk2"/>
                </a:solidFill>
              </a:defRPr>
            </a:lvl3pPr>
            <a:lvl4pPr marL="1234440" lvl="3" indent="-154305" algn="l">
              <a:lnSpc>
                <a:spcPct val="90000"/>
              </a:lnSpc>
              <a:spcBef>
                <a:spcPts val="675"/>
              </a:spcBef>
              <a:spcAft>
                <a:spcPts val="0"/>
              </a:spcAft>
              <a:buClr>
                <a:schemeClr val="dk2"/>
              </a:buClr>
              <a:buSzPts val="5400"/>
              <a:buNone/>
              <a:defRPr sz="3645" cap="none">
                <a:solidFill>
                  <a:schemeClr val="dk2"/>
                </a:solidFill>
              </a:defRPr>
            </a:lvl4pPr>
            <a:lvl5pPr marL="1543050" lvl="4" indent="-154305" algn="l">
              <a:lnSpc>
                <a:spcPct val="90000"/>
              </a:lnSpc>
              <a:spcBef>
                <a:spcPts val="675"/>
              </a:spcBef>
              <a:spcAft>
                <a:spcPts val="0"/>
              </a:spcAft>
              <a:buClr>
                <a:schemeClr val="dk2"/>
              </a:buClr>
              <a:buSzPts val="4800"/>
              <a:buNone/>
              <a:defRPr sz="3240" cap="none">
                <a:solidFill>
                  <a:schemeClr val="dk2"/>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sp>
        <p:nvSpPr>
          <p:cNvPr id="722" name="Google Shape;722;p37"/>
          <p:cNvSpPr txBox="1">
            <a:spLocks noGrp="1"/>
          </p:cNvSpPr>
          <p:nvPr>
            <p:ph type="body" idx="3"/>
          </p:nvPr>
        </p:nvSpPr>
        <p:spPr>
          <a:xfrm>
            <a:off x="4479631" y="412193"/>
            <a:ext cx="3510450" cy="4495799"/>
          </a:xfrm>
          <a:prstGeom prst="rect">
            <a:avLst/>
          </a:prstGeom>
          <a:noFill/>
          <a:ln>
            <a:noFill/>
          </a:ln>
        </p:spPr>
        <p:txBody>
          <a:bodyPr spcFirstLastPara="1" wrap="square" lIns="91425" tIns="45700" rIns="91425" bIns="45700" anchor="t" anchorCtr="0">
            <a:noAutofit/>
          </a:bodyPr>
          <a:lstStyle>
            <a:lvl1pPr marL="308610" lvl="0" indent="-154305" algn="r">
              <a:lnSpc>
                <a:spcPct val="90000"/>
              </a:lnSpc>
              <a:spcBef>
                <a:spcPts val="675"/>
              </a:spcBef>
              <a:spcAft>
                <a:spcPts val="0"/>
              </a:spcAft>
              <a:buClr>
                <a:schemeClr val="dk2"/>
              </a:buClr>
              <a:buSzPts val="6600"/>
              <a:buNone/>
              <a:defRPr sz="4455" b="1" cap="none">
                <a:solidFill>
                  <a:schemeClr val="dk2"/>
                </a:solidFill>
                <a:latin typeface="Arial"/>
                <a:ea typeface="Arial"/>
                <a:cs typeface="Arial"/>
                <a:sym typeface="Arial"/>
              </a:defRPr>
            </a:lvl1pPr>
            <a:lvl2pPr marL="617220" lvl="1" indent="-154305" algn="r">
              <a:lnSpc>
                <a:spcPct val="90000"/>
              </a:lnSpc>
              <a:spcBef>
                <a:spcPts val="675"/>
              </a:spcBef>
              <a:spcAft>
                <a:spcPts val="0"/>
              </a:spcAft>
              <a:buClr>
                <a:schemeClr val="dk2"/>
              </a:buClr>
              <a:buSzPts val="6600"/>
              <a:buNone/>
              <a:defRPr sz="4455" cap="none">
                <a:solidFill>
                  <a:schemeClr val="dk2"/>
                </a:solidFill>
              </a:defRPr>
            </a:lvl2pPr>
            <a:lvl3pPr marL="925830" lvl="2" indent="-154305" algn="r">
              <a:lnSpc>
                <a:spcPct val="90000"/>
              </a:lnSpc>
              <a:spcBef>
                <a:spcPts val="675"/>
              </a:spcBef>
              <a:spcAft>
                <a:spcPts val="0"/>
              </a:spcAft>
              <a:buClr>
                <a:schemeClr val="dk2"/>
              </a:buClr>
              <a:buSzPts val="6000"/>
              <a:buNone/>
              <a:defRPr sz="4050" cap="none">
                <a:solidFill>
                  <a:schemeClr val="dk2"/>
                </a:solidFill>
              </a:defRPr>
            </a:lvl3pPr>
            <a:lvl4pPr marL="1234440" lvl="3" indent="-154305" algn="r">
              <a:lnSpc>
                <a:spcPct val="90000"/>
              </a:lnSpc>
              <a:spcBef>
                <a:spcPts val="675"/>
              </a:spcBef>
              <a:spcAft>
                <a:spcPts val="0"/>
              </a:spcAft>
              <a:buClr>
                <a:schemeClr val="dk2"/>
              </a:buClr>
              <a:buSzPts val="5400"/>
              <a:buNone/>
              <a:defRPr sz="3645" cap="none">
                <a:solidFill>
                  <a:schemeClr val="dk2"/>
                </a:solidFill>
              </a:defRPr>
            </a:lvl4pPr>
            <a:lvl5pPr marL="1543050" lvl="4" indent="-154305" algn="r">
              <a:lnSpc>
                <a:spcPct val="90000"/>
              </a:lnSpc>
              <a:spcBef>
                <a:spcPts val="675"/>
              </a:spcBef>
              <a:spcAft>
                <a:spcPts val="0"/>
              </a:spcAft>
              <a:buClr>
                <a:schemeClr val="dk2"/>
              </a:buClr>
              <a:buSzPts val="4800"/>
              <a:buNone/>
              <a:defRPr sz="3240" cap="none">
                <a:solidFill>
                  <a:schemeClr val="dk2"/>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pic>
        <p:nvPicPr>
          <p:cNvPr id="723" name="Google Shape;723;p37"/>
          <p:cNvPicPr preferRelativeResize="0"/>
          <p:nvPr/>
        </p:nvPicPr>
        <p:blipFill rotWithShape="1">
          <a:blip r:embed="rId2">
            <a:alphaModFix/>
          </a:blip>
          <a:srcRect/>
          <a:stretch/>
        </p:blipFill>
        <p:spPr>
          <a:xfrm>
            <a:off x="287377" y="4507674"/>
            <a:ext cx="1673006" cy="80063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11480" y="426720"/>
            <a:ext cx="7406640" cy="792480"/>
          </a:xfrm>
          <a:prstGeom prst="rect">
            <a:avLst/>
          </a:prstGeom>
          <a:noFill/>
          <a:ln>
            <a:noFill/>
          </a:ln>
        </p:spPr>
        <p:txBody>
          <a:bodyPr spcFirstLastPara="1" wrap="square" lIns="78350" tIns="39175" rIns="78350" bIns="39175" anchor="ctr" anchorCtr="0"/>
          <a:lstStyle>
            <a:lvl1pPr marR="0" lvl="0" algn="l" rtl="0">
              <a:lnSpc>
                <a:spcPct val="100000"/>
              </a:lnSpc>
              <a:spcBef>
                <a:spcPts val="0"/>
              </a:spcBef>
              <a:spcAft>
                <a:spcPts val="0"/>
              </a:spcAft>
              <a:buClr>
                <a:schemeClr val="dk2"/>
              </a:buClr>
              <a:buSzPts val="3400"/>
              <a:buFont typeface="Corbel"/>
              <a:buNone/>
              <a:defRPr sz="3400" b="0" i="0" u="none" strike="noStrike" cap="none">
                <a:solidFill>
                  <a:schemeClr val="dk2"/>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9"/>
          <p:cNvSpPr txBox="1">
            <a:spLocks noGrp="1"/>
          </p:cNvSpPr>
          <p:nvPr>
            <p:ph type="dt" idx="10"/>
          </p:nvPr>
        </p:nvSpPr>
        <p:spPr>
          <a:xfrm>
            <a:off x="411480" y="14631"/>
            <a:ext cx="2606040" cy="263347"/>
          </a:xfrm>
          <a:prstGeom prst="rect">
            <a:avLst/>
          </a:prstGeom>
          <a:noFill/>
          <a:ln>
            <a:noFill/>
          </a:ln>
        </p:spPr>
        <p:txBody>
          <a:bodyPr spcFirstLastPara="1" wrap="square" lIns="78350" tIns="39175" rIns="78350" bIns="39175"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0" name="Google Shape;60;p9"/>
          <p:cNvSpPr txBox="1">
            <a:spLocks noGrp="1"/>
          </p:cNvSpPr>
          <p:nvPr>
            <p:ph type="ftr" idx="11"/>
          </p:nvPr>
        </p:nvSpPr>
        <p:spPr>
          <a:xfrm>
            <a:off x="3086100" y="14631"/>
            <a:ext cx="3703320" cy="263347"/>
          </a:xfrm>
          <a:prstGeom prst="rect">
            <a:avLst/>
          </a:prstGeom>
          <a:noFill/>
          <a:ln>
            <a:noFill/>
          </a:ln>
        </p:spPr>
        <p:txBody>
          <a:bodyPr spcFirstLastPara="1" wrap="square" lIns="78350" tIns="39175" rIns="78350" bIns="39175" anchor="ctr" anchorCtr="0"/>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1" name="Google Shape;61;p9"/>
          <p:cNvSpPr txBox="1">
            <a:spLocks noGrp="1"/>
          </p:cNvSpPr>
          <p:nvPr>
            <p:ph type="sldNum" idx="12"/>
          </p:nvPr>
        </p:nvSpPr>
        <p:spPr>
          <a:xfrm>
            <a:off x="6858000" y="14631"/>
            <a:ext cx="960120" cy="263347"/>
          </a:xfrm>
          <a:prstGeom prst="rect">
            <a:avLst/>
          </a:prstGeom>
          <a:noFill/>
          <a:ln>
            <a:noFill/>
          </a:ln>
        </p:spPr>
        <p:txBody>
          <a:bodyPr spcFirstLastPara="1" wrap="square" lIns="78350" tIns="39175" rIns="78350" bIns="391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ic | 2 Txt | logo White">
  <p:cSld name="Pic | 2 Txt | logo White">
    <p:bg>
      <p:bgPr>
        <a:solidFill>
          <a:schemeClr val="lt1"/>
        </a:solidFill>
        <a:effectLst/>
      </p:bgPr>
    </p:bg>
    <p:spTree>
      <p:nvGrpSpPr>
        <p:cNvPr id="1" name="Shape 724"/>
        <p:cNvGrpSpPr/>
        <p:nvPr/>
      </p:nvGrpSpPr>
      <p:grpSpPr>
        <a:xfrm>
          <a:off x="0" y="0"/>
          <a:ext cx="0" cy="0"/>
          <a:chOff x="0" y="0"/>
          <a:chExt cx="0" cy="0"/>
        </a:xfrm>
      </p:grpSpPr>
      <p:sp>
        <p:nvSpPr>
          <p:cNvPr id="725" name="Google Shape;725;p38"/>
          <p:cNvSpPr>
            <a:spLocks noGrp="1"/>
          </p:cNvSpPr>
          <p:nvPr>
            <p:ph type="pic" idx="2"/>
          </p:nvPr>
        </p:nvSpPr>
        <p:spPr>
          <a:xfrm>
            <a:off x="515886" y="1"/>
            <a:ext cx="7156393" cy="5486400"/>
          </a:xfrm>
          <a:prstGeom prst="rect">
            <a:avLst/>
          </a:prstGeom>
          <a:noFill/>
          <a:ln>
            <a:noFill/>
          </a:ln>
        </p:spPr>
      </p:sp>
      <p:sp>
        <p:nvSpPr>
          <p:cNvPr id="726" name="Google Shape;726;p38"/>
          <p:cNvSpPr txBox="1">
            <a:spLocks noGrp="1"/>
          </p:cNvSpPr>
          <p:nvPr>
            <p:ph type="body" idx="1"/>
          </p:nvPr>
        </p:nvSpPr>
        <p:spPr>
          <a:xfrm>
            <a:off x="199599" y="412193"/>
            <a:ext cx="3550372" cy="4495799"/>
          </a:xfrm>
          <a:prstGeom prst="rect">
            <a:avLst/>
          </a:prstGeom>
          <a:noFill/>
          <a:ln>
            <a:noFill/>
          </a:ln>
        </p:spPr>
        <p:txBody>
          <a:bodyPr spcFirstLastPara="1" wrap="square" lIns="91425" tIns="45700" rIns="91425" bIns="45700" anchor="t" anchorCtr="0">
            <a:noAutofit/>
          </a:bodyPr>
          <a:lstStyle>
            <a:lvl1pPr marL="308610" lvl="0" indent="-154305" algn="l">
              <a:lnSpc>
                <a:spcPct val="90000"/>
              </a:lnSpc>
              <a:spcBef>
                <a:spcPts val="675"/>
              </a:spcBef>
              <a:spcAft>
                <a:spcPts val="0"/>
              </a:spcAft>
              <a:buClr>
                <a:schemeClr val="dk1"/>
              </a:buClr>
              <a:buSzPts val="6600"/>
              <a:buNone/>
              <a:defRPr sz="4455" b="1" cap="none">
                <a:solidFill>
                  <a:schemeClr val="dk1"/>
                </a:solidFill>
                <a:latin typeface="Arial"/>
                <a:ea typeface="Arial"/>
                <a:cs typeface="Arial"/>
                <a:sym typeface="Arial"/>
              </a:defRPr>
            </a:lvl1pPr>
            <a:lvl2pPr marL="617220" lvl="1" indent="-154305" algn="l">
              <a:lnSpc>
                <a:spcPct val="90000"/>
              </a:lnSpc>
              <a:spcBef>
                <a:spcPts val="675"/>
              </a:spcBef>
              <a:spcAft>
                <a:spcPts val="0"/>
              </a:spcAft>
              <a:buClr>
                <a:schemeClr val="dk1"/>
              </a:buClr>
              <a:buSzPts val="6600"/>
              <a:buNone/>
              <a:defRPr sz="4455" cap="none">
                <a:solidFill>
                  <a:schemeClr val="dk1"/>
                </a:solidFill>
              </a:defRPr>
            </a:lvl2pPr>
            <a:lvl3pPr marL="925830" lvl="2" indent="-154305" algn="l">
              <a:lnSpc>
                <a:spcPct val="90000"/>
              </a:lnSpc>
              <a:spcBef>
                <a:spcPts val="675"/>
              </a:spcBef>
              <a:spcAft>
                <a:spcPts val="0"/>
              </a:spcAft>
              <a:buClr>
                <a:schemeClr val="dk1"/>
              </a:buClr>
              <a:buSzPts val="6000"/>
              <a:buNone/>
              <a:defRPr sz="4050" cap="none">
                <a:solidFill>
                  <a:schemeClr val="dk1"/>
                </a:solidFill>
              </a:defRPr>
            </a:lvl3pPr>
            <a:lvl4pPr marL="1234440" lvl="3" indent="-154305" algn="l">
              <a:lnSpc>
                <a:spcPct val="90000"/>
              </a:lnSpc>
              <a:spcBef>
                <a:spcPts val="675"/>
              </a:spcBef>
              <a:spcAft>
                <a:spcPts val="0"/>
              </a:spcAft>
              <a:buClr>
                <a:schemeClr val="dk1"/>
              </a:buClr>
              <a:buSzPts val="5400"/>
              <a:buNone/>
              <a:defRPr sz="3645" cap="none">
                <a:solidFill>
                  <a:schemeClr val="dk1"/>
                </a:solidFill>
              </a:defRPr>
            </a:lvl4pPr>
            <a:lvl5pPr marL="1543050" lvl="4" indent="-154305" algn="l">
              <a:lnSpc>
                <a:spcPct val="90000"/>
              </a:lnSpc>
              <a:spcBef>
                <a:spcPts val="675"/>
              </a:spcBef>
              <a:spcAft>
                <a:spcPts val="0"/>
              </a:spcAft>
              <a:buClr>
                <a:schemeClr val="dk1"/>
              </a:buClr>
              <a:buSzPts val="4800"/>
              <a:buNone/>
              <a:defRPr sz="3240" cap="none">
                <a:solidFill>
                  <a:schemeClr val="dk1"/>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sp>
        <p:nvSpPr>
          <p:cNvPr id="727" name="Google Shape;727;p38"/>
          <p:cNvSpPr txBox="1">
            <a:spLocks noGrp="1"/>
          </p:cNvSpPr>
          <p:nvPr>
            <p:ph type="body" idx="3"/>
          </p:nvPr>
        </p:nvSpPr>
        <p:spPr>
          <a:xfrm>
            <a:off x="4479631" y="412193"/>
            <a:ext cx="3510450" cy="4495799"/>
          </a:xfrm>
          <a:prstGeom prst="rect">
            <a:avLst/>
          </a:prstGeom>
          <a:noFill/>
          <a:ln>
            <a:noFill/>
          </a:ln>
        </p:spPr>
        <p:txBody>
          <a:bodyPr spcFirstLastPara="1" wrap="square" lIns="91425" tIns="45700" rIns="91425" bIns="45700" anchor="t" anchorCtr="0">
            <a:noAutofit/>
          </a:bodyPr>
          <a:lstStyle>
            <a:lvl1pPr marL="308610" lvl="0" indent="-154305" algn="r">
              <a:lnSpc>
                <a:spcPct val="90000"/>
              </a:lnSpc>
              <a:spcBef>
                <a:spcPts val="675"/>
              </a:spcBef>
              <a:spcAft>
                <a:spcPts val="0"/>
              </a:spcAft>
              <a:buClr>
                <a:schemeClr val="dk1"/>
              </a:buClr>
              <a:buSzPts val="6600"/>
              <a:buNone/>
              <a:defRPr sz="4455" b="1" cap="none">
                <a:solidFill>
                  <a:schemeClr val="dk1"/>
                </a:solidFill>
                <a:latin typeface="Arial"/>
                <a:ea typeface="Arial"/>
                <a:cs typeface="Arial"/>
                <a:sym typeface="Arial"/>
              </a:defRPr>
            </a:lvl1pPr>
            <a:lvl2pPr marL="617220" lvl="1" indent="-154305" algn="r">
              <a:lnSpc>
                <a:spcPct val="90000"/>
              </a:lnSpc>
              <a:spcBef>
                <a:spcPts val="675"/>
              </a:spcBef>
              <a:spcAft>
                <a:spcPts val="0"/>
              </a:spcAft>
              <a:buClr>
                <a:schemeClr val="dk1"/>
              </a:buClr>
              <a:buSzPts val="6600"/>
              <a:buNone/>
              <a:defRPr sz="4455" cap="none">
                <a:solidFill>
                  <a:schemeClr val="dk1"/>
                </a:solidFill>
              </a:defRPr>
            </a:lvl2pPr>
            <a:lvl3pPr marL="925830" lvl="2" indent="-154305" algn="r">
              <a:lnSpc>
                <a:spcPct val="90000"/>
              </a:lnSpc>
              <a:spcBef>
                <a:spcPts val="675"/>
              </a:spcBef>
              <a:spcAft>
                <a:spcPts val="0"/>
              </a:spcAft>
              <a:buClr>
                <a:schemeClr val="dk1"/>
              </a:buClr>
              <a:buSzPts val="6000"/>
              <a:buNone/>
              <a:defRPr sz="4050" cap="none">
                <a:solidFill>
                  <a:schemeClr val="dk1"/>
                </a:solidFill>
              </a:defRPr>
            </a:lvl3pPr>
            <a:lvl4pPr marL="1234440" lvl="3" indent="-154305" algn="r">
              <a:lnSpc>
                <a:spcPct val="90000"/>
              </a:lnSpc>
              <a:spcBef>
                <a:spcPts val="675"/>
              </a:spcBef>
              <a:spcAft>
                <a:spcPts val="0"/>
              </a:spcAft>
              <a:buClr>
                <a:schemeClr val="dk1"/>
              </a:buClr>
              <a:buSzPts val="5400"/>
              <a:buNone/>
              <a:defRPr sz="3645" cap="none">
                <a:solidFill>
                  <a:schemeClr val="dk1"/>
                </a:solidFill>
              </a:defRPr>
            </a:lvl4pPr>
            <a:lvl5pPr marL="1543050" lvl="4" indent="-154305" algn="r">
              <a:lnSpc>
                <a:spcPct val="90000"/>
              </a:lnSpc>
              <a:spcBef>
                <a:spcPts val="675"/>
              </a:spcBef>
              <a:spcAft>
                <a:spcPts val="0"/>
              </a:spcAft>
              <a:buClr>
                <a:schemeClr val="dk1"/>
              </a:buClr>
              <a:buSzPts val="4800"/>
              <a:buNone/>
              <a:defRPr sz="3240" cap="none">
                <a:solidFill>
                  <a:schemeClr val="dk1"/>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pic>
        <p:nvPicPr>
          <p:cNvPr id="728" name="Google Shape;728;p38"/>
          <p:cNvPicPr preferRelativeResize="0"/>
          <p:nvPr/>
        </p:nvPicPr>
        <p:blipFill rotWithShape="1">
          <a:blip r:embed="rId2">
            <a:alphaModFix/>
          </a:blip>
          <a:srcRect/>
          <a:stretch/>
        </p:blipFill>
        <p:spPr>
          <a:xfrm>
            <a:off x="287377" y="4507674"/>
            <a:ext cx="1673006" cy="800634"/>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Pic | 2 Txt | logo Yellow">
  <p:cSld name="Pic | 2 Txt | logo Yellow">
    <p:bg>
      <p:bgPr>
        <a:solidFill>
          <a:schemeClr val="dk2"/>
        </a:solidFill>
        <a:effectLst/>
      </p:bgPr>
    </p:bg>
    <p:spTree>
      <p:nvGrpSpPr>
        <p:cNvPr id="1" name="Shape 729"/>
        <p:cNvGrpSpPr/>
        <p:nvPr/>
      </p:nvGrpSpPr>
      <p:grpSpPr>
        <a:xfrm>
          <a:off x="0" y="0"/>
          <a:ext cx="0" cy="0"/>
          <a:chOff x="0" y="0"/>
          <a:chExt cx="0" cy="0"/>
        </a:xfrm>
      </p:grpSpPr>
      <p:sp>
        <p:nvSpPr>
          <p:cNvPr id="730" name="Google Shape;730;p39"/>
          <p:cNvSpPr>
            <a:spLocks noGrp="1"/>
          </p:cNvSpPr>
          <p:nvPr>
            <p:ph type="pic" idx="2"/>
          </p:nvPr>
        </p:nvSpPr>
        <p:spPr>
          <a:xfrm>
            <a:off x="515886" y="1"/>
            <a:ext cx="7156393" cy="5486400"/>
          </a:xfrm>
          <a:prstGeom prst="rect">
            <a:avLst/>
          </a:prstGeom>
          <a:noFill/>
          <a:ln>
            <a:noFill/>
          </a:ln>
        </p:spPr>
      </p:sp>
      <p:sp>
        <p:nvSpPr>
          <p:cNvPr id="731" name="Google Shape;731;p39"/>
          <p:cNvSpPr txBox="1">
            <a:spLocks noGrp="1"/>
          </p:cNvSpPr>
          <p:nvPr>
            <p:ph type="body" idx="1"/>
          </p:nvPr>
        </p:nvSpPr>
        <p:spPr>
          <a:xfrm>
            <a:off x="199599" y="412193"/>
            <a:ext cx="3550372" cy="4495799"/>
          </a:xfrm>
          <a:prstGeom prst="rect">
            <a:avLst/>
          </a:prstGeom>
          <a:noFill/>
          <a:ln>
            <a:noFill/>
          </a:ln>
        </p:spPr>
        <p:txBody>
          <a:bodyPr spcFirstLastPara="1" wrap="square" lIns="91425" tIns="45700" rIns="91425" bIns="45700" anchor="t" anchorCtr="0">
            <a:noAutofit/>
          </a:bodyPr>
          <a:lstStyle>
            <a:lvl1pPr marL="308610" lvl="0" indent="-154305" algn="l">
              <a:lnSpc>
                <a:spcPct val="90000"/>
              </a:lnSpc>
              <a:spcBef>
                <a:spcPts val="675"/>
              </a:spcBef>
              <a:spcAft>
                <a:spcPts val="0"/>
              </a:spcAft>
              <a:buClr>
                <a:schemeClr val="dk1"/>
              </a:buClr>
              <a:buSzPts val="6600"/>
              <a:buNone/>
              <a:defRPr sz="4455" b="1" cap="none">
                <a:solidFill>
                  <a:schemeClr val="dk1"/>
                </a:solidFill>
                <a:latin typeface="Arial"/>
                <a:ea typeface="Arial"/>
                <a:cs typeface="Arial"/>
                <a:sym typeface="Arial"/>
              </a:defRPr>
            </a:lvl1pPr>
            <a:lvl2pPr marL="617220" lvl="1" indent="-154305" algn="l">
              <a:lnSpc>
                <a:spcPct val="90000"/>
              </a:lnSpc>
              <a:spcBef>
                <a:spcPts val="675"/>
              </a:spcBef>
              <a:spcAft>
                <a:spcPts val="0"/>
              </a:spcAft>
              <a:buClr>
                <a:schemeClr val="dk1"/>
              </a:buClr>
              <a:buSzPts val="6600"/>
              <a:buNone/>
              <a:defRPr sz="4455" cap="none">
                <a:solidFill>
                  <a:schemeClr val="dk1"/>
                </a:solidFill>
              </a:defRPr>
            </a:lvl2pPr>
            <a:lvl3pPr marL="925830" lvl="2" indent="-154305" algn="l">
              <a:lnSpc>
                <a:spcPct val="90000"/>
              </a:lnSpc>
              <a:spcBef>
                <a:spcPts val="675"/>
              </a:spcBef>
              <a:spcAft>
                <a:spcPts val="0"/>
              </a:spcAft>
              <a:buClr>
                <a:schemeClr val="dk1"/>
              </a:buClr>
              <a:buSzPts val="6000"/>
              <a:buNone/>
              <a:defRPr sz="4050" cap="none">
                <a:solidFill>
                  <a:schemeClr val="dk1"/>
                </a:solidFill>
              </a:defRPr>
            </a:lvl3pPr>
            <a:lvl4pPr marL="1234440" lvl="3" indent="-154305" algn="l">
              <a:lnSpc>
                <a:spcPct val="90000"/>
              </a:lnSpc>
              <a:spcBef>
                <a:spcPts val="675"/>
              </a:spcBef>
              <a:spcAft>
                <a:spcPts val="0"/>
              </a:spcAft>
              <a:buClr>
                <a:schemeClr val="dk1"/>
              </a:buClr>
              <a:buSzPts val="5400"/>
              <a:buNone/>
              <a:defRPr sz="3645" cap="none">
                <a:solidFill>
                  <a:schemeClr val="dk1"/>
                </a:solidFill>
              </a:defRPr>
            </a:lvl4pPr>
            <a:lvl5pPr marL="1543050" lvl="4" indent="-154305" algn="l">
              <a:lnSpc>
                <a:spcPct val="90000"/>
              </a:lnSpc>
              <a:spcBef>
                <a:spcPts val="675"/>
              </a:spcBef>
              <a:spcAft>
                <a:spcPts val="0"/>
              </a:spcAft>
              <a:buClr>
                <a:schemeClr val="dk1"/>
              </a:buClr>
              <a:buSzPts val="4800"/>
              <a:buNone/>
              <a:defRPr sz="3240" cap="none">
                <a:solidFill>
                  <a:schemeClr val="dk1"/>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sp>
        <p:nvSpPr>
          <p:cNvPr id="732" name="Google Shape;732;p39"/>
          <p:cNvSpPr txBox="1">
            <a:spLocks noGrp="1"/>
          </p:cNvSpPr>
          <p:nvPr>
            <p:ph type="body" idx="3"/>
          </p:nvPr>
        </p:nvSpPr>
        <p:spPr>
          <a:xfrm>
            <a:off x="4479631" y="412193"/>
            <a:ext cx="3510450" cy="4495799"/>
          </a:xfrm>
          <a:prstGeom prst="rect">
            <a:avLst/>
          </a:prstGeom>
          <a:noFill/>
          <a:ln>
            <a:noFill/>
          </a:ln>
        </p:spPr>
        <p:txBody>
          <a:bodyPr spcFirstLastPara="1" wrap="square" lIns="91425" tIns="45700" rIns="91425" bIns="45700" anchor="t" anchorCtr="0">
            <a:noAutofit/>
          </a:bodyPr>
          <a:lstStyle>
            <a:lvl1pPr marL="308610" lvl="0" indent="-154305" algn="r">
              <a:lnSpc>
                <a:spcPct val="90000"/>
              </a:lnSpc>
              <a:spcBef>
                <a:spcPts val="675"/>
              </a:spcBef>
              <a:spcAft>
                <a:spcPts val="0"/>
              </a:spcAft>
              <a:buClr>
                <a:schemeClr val="dk1"/>
              </a:buClr>
              <a:buSzPts val="6600"/>
              <a:buNone/>
              <a:defRPr sz="4455" b="1" cap="none">
                <a:solidFill>
                  <a:schemeClr val="dk1"/>
                </a:solidFill>
                <a:latin typeface="Arial"/>
                <a:ea typeface="Arial"/>
                <a:cs typeface="Arial"/>
                <a:sym typeface="Arial"/>
              </a:defRPr>
            </a:lvl1pPr>
            <a:lvl2pPr marL="617220" lvl="1" indent="-154305" algn="r">
              <a:lnSpc>
                <a:spcPct val="90000"/>
              </a:lnSpc>
              <a:spcBef>
                <a:spcPts val="675"/>
              </a:spcBef>
              <a:spcAft>
                <a:spcPts val="0"/>
              </a:spcAft>
              <a:buClr>
                <a:schemeClr val="dk1"/>
              </a:buClr>
              <a:buSzPts val="6600"/>
              <a:buNone/>
              <a:defRPr sz="4455" cap="none">
                <a:solidFill>
                  <a:schemeClr val="dk1"/>
                </a:solidFill>
              </a:defRPr>
            </a:lvl2pPr>
            <a:lvl3pPr marL="925830" lvl="2" indent="-154305" algn="r">
              <a:lnSpc>
                <a:spcPct val="90000"/>
              </a:lnSpc>
              <a:spcBef>
                <a:spcPts val="675"/>
              </a:spcBef>
              <a:spcAft>
                <a:spcPts val="0"/>
              </a:spcAft>
              <a:buClr>
                <a:schemeClr val="dk1"/>
              </a:buClr>
              <a:buSzPts val="6000"/>
              <a:buNone/>
              <a:defRPr sz="4050" cap="none">
                <a:solidFill>
                  <a:schemeClr val="dk1"/>
                </a:solidFill>
              </a:defRPr>
            </a:lvl3pPr>
            <a:lvl4pPr marL="1234440" lvl="3" indent="-154305" algn="r">
              <a:lnSpc>
                <a:spcPct val="90000"/>
              </a:lnSpc>
              <a:spcBef>
                <a:spcPts val="675"/>
              </a:spcBef>
              <a:spcAft>
                <a:spcPts val="0"/>
              </a:spcAft>
              <a:buClr>
                <a:schemeClr val="dk1"/>
              </a:buClr>
              <a:buSzPts val="5400"/>
              <a:buNone/>
              <a:defRPr sz="3645" cap="none">
                <a:solidFill>
                  <a:schemeClr val="dk1"/>
                </a:solidFill>
              </a:defRPr>
            </a:lvl4pPr>
            <a:lvl5pPr marL="1543050" lvl="4" indent="-154305" algn="r">
              <a:lnSpc>
                <a:spcPct val="90000"/>
              </a:lnSpc>
              <a:spcBef>
                <a:spcPts val="675"/>
              </a:spcBef>
              <a:spcAft>
                <a:spcPts val="0"/>
              </a:spcAft>
              <a:buClr>
                <a:schemeClr val="dk1"/>
              </a:buClr>
              <a:buSzPts val="4800"/>
              <a:buNone/>
              <a:defRPr sz="3240" cap="none">
                <a:solidFill>
                  <a:schemeClr val="dk1"/>
                </a:solidFill>
              </a:defRPr>
            </a:lvl5pPr>
            <a:lvl6pPr marL="1851660" lvl="5" indent="-231458" algn="l">
              <a:lnSpc>
                <a:spcPct val="90000"/>
              </a:lnSpc>
              <a:spcBef>
                <a:spcPts val="675"/>
              </a:spcBef>
              <a:spcAft>
                <a:spcPts val="0"/>
              </a:spcAft>
              <a:buClr>
                <a:srgbClr val="000000"/>
              </a:buClr>
              <a:buSzPts val="1800"/>
              <a:buChar char="•"/>
              <a:defRPr/>
            </a:lvl6pPr>
            <a:lvl7pPr marL="2160270" lvl="6" indent="-231458" algn="l">
              <a:lnSpc>
                <a:spcPct val="90000"/>
              </a:lnSpc>
              <a:spcBef>
                <a:spcPts val="675"/>
              </a:spcBef>
              <a:spcAft>
                <a:spcPts val="0"/>
              </a:spcAft>
              <a:buClr>
                <a:srgbClr val="000000"/>
              </a:buClr>
              <a:buSzPts val="1800"/>
              <a:buChar char="•"/>
              <a:defRPr/>
            </a:lvl7pPr>
            <a:lvl8pPr marL="2468880" lvl="7" indent="-231458" algn="l">
              <a:lnSpc>
                <a:spcPct val="90000"/>
              </a:lnSpc>
              <a:spcBef>
                <a:spcPts val="675"/>
              </a:spcBef>
              <a:spcAft>
                <a:spcPts val="0"/>
              </a:spcAft>
              <a:buClr>
                <a:srgbClr val="000000"/>
              </a:buClr>
              <a:buSzPts val="1800"/>
              <a:buChar char="•"/>
              <a:defRPr/>
            </a:lvl8pPr>
            <a:lvl9pPr marL="2777490" lvl="8" indent="-231458" algn="l">
              <a:lnSpc>
                <a:spcPct val="90000"/>
              </a:lnSpc>
              <a:spcBef>
                <a:spcPts val="675"/>
              </a:spcBef>
              <a:spcAft>
                <a:spcPts val="0"/>
              </a:spcAft>
              <a:buClr>
                <a:srgbClr val="000000"/>
              </a:buClr>
              <a:buSzPts val="1800"/>
              <a:buChar char="•"/>
              <a:defRPr/>
            </a:lvl9pPr>
          </a:lstStyle>
          <a:p>
            <a:endParaRPr/>
          </a:p>
        </p:txBody>
      </p:sp>
      <p:pic>
        <p:nvPicPr>
          <p:cNvPr id="733" name="Google Shape;733;p39"/>
          <p:cNvPicPr preferRelativeResize="0"/>
          <p:nvPr/>
        </p:nvPicPr>
        <p:blipFill rotWithShape="1">
          <a:blip r:embed="rId2">
            <a:alphaModFix/>
          </a:blip>
          <a:srcRect/>
          <a:stretch/>
        </p:blipFill>
        <p:spPr>
          <a:xfrm>
            <a:off x="287377" y="4507674"/>
            <a:ext cx="1673006" cy="80063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411480" y="633664"/>
            <a:ext cx="1925726" cy="1009498"/>
          </a:xfrm>
          <a:prstGeom prst="rect">
            <a:avLst/>
          </a:prstGeom>
          <a:noFill/>
          <a:ln>
            <a:noFill/>
          </a:ln>
        </p:spPr>
        <p:txBody>
          <a:bodyPr spcFirstLastPara="1" wrap="square" lIns="78350" tIns="39175" rIns="78350" bIns="39175" anchor="b" anchorCtr="0"/>
          <a:lstStyle>
            <a:lvl1pPr marR="0" lvl="0" algn="l" rtl="0">
              <a:lnSpc>
                <a:spcPct val="100000"/>
              </a:lnSpc>
              <a:spcBef>
                <a:spcPts val="0"/>
              </a:spcBef>
              <a:spcAft>
                <a:spcPts val="0"/>
              </a:spcAft>
              <a:buClr>
                <a:schemeClr val="dk2"/>
              </a:buClr>
              <a:buSzPts val="2100"/>
              <a:buFont typeface="Corbel"/>
              <a:buNone/>
              <a:defRPr sz="2100" b="0" i="0" u="none" strike="noStrike" cap="none">
                <a:solidFill>
                  <a:schemeClr val="dk2"/>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10"/>
          <p:cNvSpPr txBox="1">
            <a:spLocks noGrp="1"/>
          </p:cNvSpPr>
          <p:nvPr>
            <p:ph type="body" idx="1"/>
          </p:nvPr>
        </p:nvSpPr>
        <p:spPr>
          <a:xfrm>
            <a:off x="2674620" y="633664"/>
            <a:ext cx="5143500" cy="4462272"/>
          </a:xfrm>
          <a:prstGeom prst="rect">
            <a:avLst/>
          </a:prstGeom>
          <a:noFill/>
          <a:ln>
            <a:noFill/>
          </a:ln>
        </p:spPr>
        <p:txBody>
          <a:bodyPr spcFirstLastPara="1" wrap="square" lIns="78350" tIns="39175" rIns="78350" bIns="39175" anchor="t" anchorCtr="0"/>
          <a:lstStyle>
            <a:lvl1pPr marL="457200" marR="0" lvl="0" indent="-374332" algn="l" rtl="0">
              <a:lnSpc>
                <a:spcPct val="100000"/>
              </a:lnSpc>
              <a:spcBef>
                <a:spcPts val="540"/>
              </a:spcBef>
              <a:spcAft>
                <a:spcPts val="0"/>
              </a:spcAft>
              <a:buClr>
                <a:schemeClr val="accent1"/>
              </a:buClr>
              <a:buSzPts val="2295"/>
              <a:buFont typeface="Arial"/>
              <a:buChar char="•"/>
              <a:defRPr sz="2700" b="0" i="0" u="none" strike="noStrike" cap="none">
                <a:solidFill>
                  <a:schemeClr val="dk1"/>
                </a:solidFill>
                <a:latin typeface="Corbel"/>
                <a:ea typeface="Corbel"/>
                <a:cs typeface="Corbel"/>
                <a:sym typeface="Corbel"/>
              </a:defRPr>
            </a:lvl1pPr>
            <a:lvl2pPr marL="914400" marR="0" lvl="1" indent="-358140" algn="l" rtl="0">
              <a:lnSpc>
                <a:spcPct val="100000"/>
              </a:lnSpc>
              <a:spcBef>
                <a:spcPts val="480"/>
              </a:spcBef>
              <a:spcAft>
                <a:spcPts val="0"/>
              </a:spcAft>
              <a:buClr>
                <a:schemeClr val="accent1"/>
              </a:buClr>
              <a:buSzPts val="2040"/>
              <a:buFont typeface="Arial"/>
              <a:buChar char="•"/>
              <a:defRPr sz="2400" b="0" i="0" u="none" strike="noStrike" cap="none">
                <a:solidFill>
                  <a:schemeClr val="dk1"/>
                </a:solidFill>
                <a:latin typeface="Corbel"/>
                <a:ea typeface="Corbel"/>
                <a:cs typeface="Corbel"/>
                <a:sym typeface="Corbel"/>
              </a:defRPr>
            </a:lvl2pPr>
            <a:lvl3pPr marL="1371600" marR="0" lvl="2" indent="-348614" algn="l" rtl="0">
              <a:lnSpc>
                <a:spcPct val="100000"/>
              </a:lnSpc>
              <a:spcBef>
                <a:spcPts val="420"/>
              </a:spcBef>
              <a:spcAft>
                <a:spcPts val="0"/>
              </a:spcAft>
              <a:buClr>
                <a:schemeClr val="accent1"/>
              </a:buClr>
              <a:buSzPts val="1890"/>
              <a:buFont typeface="Arial"/>
              <a:buChar char="•"/>
              <a:defRPr sz="2100" b="0" i="0" u="none" strike="noStrike" cap="none">
                <a:solidFill>
                  <a:schemeClr val="dk1"/>
                </a:solidFill>
                <a:latin typeface="Corbel"/>
                <a:ea typeface="Corbel"/>
                <a:cs typeface="Corbel"/>
                <a:sym typeface="Corbel"/>
              </a:defRPr>
            </a:lvl3pPr>
            <a:lvl4pPr marL="1828800" marR="0" lvl="3" indent="-336550" algn="l" rtl="0">
              <a:lnSpc>
                <a:spcPct val="100000"/>
              </a:lnSpc>
              <a:spcBef>
                <a:spcPts val="340"/>
              </a:spcBef>
              <a:spcAft>
                <a:spcPts val="0"/>
              </a:spcAft>
              <a:buClr>
                <a:schemeClr val="accent1"/>
              </a:buClr>
              <a:buSzPts val="1700"/>
              <a:buFont typeface="Arial"/>
              <a:buChar char="•"/>
              <a:defRPr sz="1700" b="0" i="0" u="none" strike="noStrike" cap="none">
                <a:solidFill>
                  <a:schemeClr val="dk1"/>
                </a:solidFill>
                <a:latin typeface="Corbel"/>
                <a:ea typeface="Corbel"/>
                <a:cs typeface="Corbel"/>
                <a:sym typeface="Corbel"/>
              </a:defRPr>
            </a:lvl4pPr>
            <a:lvl5pPr marL="2286000" marR="0" lvl="4" indent="-336550" algn="l" rtl="0">
              <a:lnSpc>
                <a:spcPct val="100000"/>
              </a:lnSpc>
              <a:spcBef>
                <a:spcPts val="340"/>
              </a:spcBef>
              <a:spcAft>
                <a:spcPts val="0"/>
              </a:spcAft>
              <a:buClr>
                <a:schemeClr val="accent1"/>
              </a:buClr>
              <a:buSzPts val="1700"/>
              <a:buFont typeface="Arial"/>
              <a:buChar char="•"/>
              <a:defRPr sz="1700" b="0" i="0" u="none" strike="noStrike" cap="none">
                <a:solidFill>
                  <a:schemeClr val="dk1"/>
                </a:solidFill>
                <a:latin typeface="Corbel"/>
                <a:ea typeface="Corbel"/>
                <a:cs typeface="Corbel"/>
                <a:sym typeface="Corbel"/>
              </a:defRPr>
            </a:lvl5pPr>
            <a:lvl6pPr marL="2743200" marR="0" lvl="5" indent="-336550" algn="l" rtl="0">
              <a:lnSpc>
                <a:spcPct val="100000"/>
              </a:lnSpc>
              <a:spcBef>
                <a:spcPts val="340"/>
              </a:spcBef>
              <a:spcAft>
                <a:spcPts val="0"/>
              </a:spcAft>
              <a:buClr>
                <a:schemeClr val="accent1"/>
              </a:buClr>
              <a:buSzPts val="1700"/>
              <a:buFont typeface="Arial"/>
              <a:buChar char="•"/>
              <a:defRPr sz="1700" b="0" i="0" u="none" strike="noStrike" cap="none">
                <a:solidFill>
                  <a:schemeClr val="dk1"/>
                </a:solidFill>
                <a:latin typeface="Corbel"/>
                <a:ea typeface="Corbel"/>
                <a:cs typeface="Corbel"/>
                <a:sym typeface="Corbel"/>
              </a:defRPr>
            </a:lvl6pPr>
            <a:lvl7pPr marL="3200400" marR="0" lvl="6" indent="-336550" algn="l" rtl="0">
              <a:lnSpc>
                <a:spcPct val="100000"/>
              </a:lnSpc>
              <a:spcBef>
                <a:spcPts val="340"/>
              </a:spcBef>
              <a:spcAft>
                <a:spcPts val="0"/>
              </a:spcAft>
              <a:buClr>
                <a:schemeClr val="accent1"/>
              </a:buClr>
              <a:buSzPts val="1700"/>
              <a:buFont typeface="Arial"/>
              <a:buChar char="•"/>
              <a:defRPr sz="1700" b="0" i="0" u="none" strike="noStrike" cap="none">
                <a:solidFill>
                  <a:schemeClr val="dk1"/>
                </a:solidFill>
                <a:latin typeface="Corbel"/>
                <a:ea typeface="Corbel"/>
                <a:cs typeface="Corbel"/>
                <a:sym typeface="Corbel"/>
              </a:defRPr>
            </a:lvl7pPr>
            <a:lvl8pPr marL="3657600" marR="0" lvl="7" indent="-336550" algn="l" rtl="0">
              <a:lnSpc>
                <a:spcPct val="100000"/>
              </a:lnSpc>
              <a:spcBef>
                <a:spcPts val="340"/>
              </a:spcBef>
              <a:spcAft>
                <a:spcPts val="0"/>
              </a:spcAft>
              <a:buClr>
                <a:schemeClr val="accent1"/>
              </a:buClr>
              <a:buSzPts val="1700"/>
              <a:buFont typeface="Arial"/>
              <a:buChar char="•"/>
              <a:defRPr sz="1700" b="0" i="0" u="none" strike="noStrike" cap="none">
                <a:solidFill>
                  <a:schemeClr val="dk1"/>
                </a:solidFill>
                <a:latin typeface="Corbel"/>
                <a:ea typeface="Corbel"/>
                <a:cs typeface="Corbel"/>
                <a:sym typeface="Corbel"/>
              </a:defRPr>
            </a:lvl8pPr>
            <a:lvl9pPr marL="4114800" marR="0" lvl="8" indent="-336550" algn="l" rtl="0">
              <a:lnSpc>
                <a:spcPct val="100000"/>
              </a:lnSpc>
              <a:spcBef>
                <a:spcPts val="340"/>
              </a:spcBef>
              <a:spcAft>
                <a:spcPts val="0"/>
              </a:spcAft>
              <a:buClr>
                <a:schemeClr val="accent1"/>
              </a:buClr>
              <a:buSzPts val="1700"/>
              <a:buFont typeface="Arial"/>
              <a:buChar char="•"/>
              <a:defRPr sz="1700" b="0" i="0" u="none" strike="noStrike" cap="none">
                <a:solidFill>
                  <a:schemeClr val="dk1"/>
                </a:solidFill>
                <a:latin typeface="Corbel"/>
                <a:ea typeface="Corbel"/>
                <a:cs typeface="Corbel"/>
                <a:sym typeface="Corbel"/>
              </a:defRPr>
            </a:lvl9pPr>
          </a:lstStyle>
          <a:p>
            <a:endParaRPr/>
          </a:p>
        </p:txBody>
      </p:sp>
      <p:sp>
        <p:nvSpPr>
          <p:cNvPr id="65" name="Google Shape;65;p10"/>
          <p:cNvSpPr txBox="1">
            <a:spLocks noGrp="1"/>
          </p:cNvSpPr>
          <p:nvPr>
            <p:ph type="body" idx="2"/>
          </p:nvPr>
        </p:nvSpPr>
        <p:spPr>
          <a:xfrm>
            <a:off x="411481" y="1704442"/>
            <a:ext cx="1925726" cy="3394892"/>
          </a:xfrm>
          <a:prstGeom prst="rect">
            <a:avLst/>
          </a:prstGeom>
          <a:noFill/>
          <a:ln>
            <a:noFill/>
          </a:ln>
        </p:spPr>
        <p:txBody>
          <a:bodyPr spcFirstLastPara="1" wrap="square" lIns="78350" tIns="39175" rIns="78350" bIns="39175" anchor="t" anchorCtr="0"/>
          <a:lstStyle>
            <a:lvl1pPr marL="457200" marR="0" lvl="0" indent="-228600" algn="l" rtl="0">
              <a:lnSpc>
                <a:spcPct val="100000"/>
              </a:lnSpc>
              <a:spcBef>
                <a:spcPts val="240"/>
              </a:spcBef>
              <a:spcAft>
                <a:spcPts val="0"/>
              </a:spcAft>
              <a:buClr>
                <a:schemeClr val="accent1"/>
              </a:buClr>
              <a:buSzPts val="1020"/>
              <a:buFont typeface="Arial"/>
              <a:buNone/>
              <a:defRPr sz="1200" b="0" i="0" u="none" strike="noStrike" cap="none">
                <a:solidFill>
                  <a:schemeClr val="dk1"/>
                </a:solidFill>
                <a:latin typeface="Corbel"/>
                <a:ea typeface="Corbel"/>
                <a:cs typeface="Corbel"/>
                <a:sym typeface="Corbel"/>
              </a:defRPr>
            </a:lvl1pPr>
            <a:lvl2pPr marL="914400" marR="0" lvl="1" indent="-228600" algn="l" rtl="0">
              <a:lnSpc>
                <a:spcPct val="100000"/>
              </a:lnSpc>
              <a:spcBef>
                <a:spcPts val="200"/>
              </a:spcBef>
              <a:spcAft>
                <a:spcPts val="0"/>
              </a:spcAft>
              <a:buClr>
                <a:schemeClr val="accent1"/>
              </a:buClr>
              <a:buSzPts val="850"/>
              <a:buFont typeface="Arial"/>
              <a:buNone/>
              <a:defRPr sz="1000" b="0" i="0" u="none" strike="noStrike" cap="none">
                <a:solidFill>
                  <a:schemeClr val="dk1"/>
                </a:solidFill>
                <a:latin typeface="Corbel"/>
                <a:ea typeface="Corbel"/>
                <a:cs typeface="Corbel"/>
                <a:sym typeface="Corbel"/>
              </a:defRPr>
            </a:lvl2pPr>
            <a:lvl3pPr marL="1371600" marR="0" lvl="2" indent="-228600" algn="l" rtl="0">
              <a:lnSpc>
                <a:spcPct val="100000"/>
              </a:lnSpc>
              <a:spcBef>
                <a:spcPts val="180"/>
              </a:spcBef>
              <a:spcAft>
                <a:spcPts val="0"/>
              </a:spcAft>
              <a:buClr>
                <a:schemeClr val="accent1"/>
              </a:buClr>
              <a:buSzPts val="810"/>
              <a:buFont typeface="Arial"/>
              <a:buNone/>
              <a:defRPr sz="900" b="0" i="0" u="none" strike="noStrike" cap="none">
                <a:solidFill>
                  <a:schemeClr val="dk1"/>
                </a:solidFill>
                <a:latin typeface="Corbel"/>
                <a:ea typeface="Corbel"/>
                <a:cs typeface="Corbel"/>
                <a:sym typeface="Corbel"/>
              </a:defRPr>
            </a:lvl3pPr>
            <a:lvl4pPr marL="1828800" marR="0" lvl="3" indent="-228600" algn="l" rtl="0">
              <a:lnSpc>
                <a:spcPct val="100000"/>
              </a:lnSpc>
              <a:spcBef>
                <a:spcPts val="160"/>
              </a:spcBef>
              <a:spcAft>
                <a:spcPts val="0"/>
              </a:spcAft>
              <a:buClr>
                <a:schemeClr val="accent1"/>
              </a:buClr>
              <a:buSzPts val="800"/>
              <a:buFont typeface="Arial"/>
              <a:buNone/>
              <a:defRPr sz="800" b="0" i="0" u="none" strike="noStrike" cap="none">
                <a:solidFill>
                  <a:schemeClr val="dk1"/>
                </a:solidFill>
                <a:latin typeface="Corbel"/>
                <a:ea typeface="Corbel"/>
                <a:cs typeface="Corbel"/>
                <a:sym typeface="Corbel"/>
              </a:defRPr>
            </a:lvl4pPr>
            <a:lvl5pPr marL="2286000" marR="0" lvl="4" indent="-228600" algn="l" rtl="0">
              <a:lnSpc>
                <a:spcPct val="100000"/>
              </a:lnSpc>
              <a:spcBef>
                <a:spcPts val="160"/>
              </a:spcBef>
              <a:spcAft>
                <a:spcPts val="0"/>
              </a:spcAft>
              <a:buClr>
                <a:schemeClr val="accent1"/>
              </a:buClr>
              <a:buSzPts val="800"/>
              <a:buFont typeface="Arial"/>
              <a:buNone/>
              <a:defRPr sz="800" b="0" i="0" u="none" strike="noStrike" cap="none">
                <a:solidFill>
                  <a:schemeClr val="dk1"/>
                </a:solidFill>
                <a:latin typeface="Corbel"/>
                <a:ea typeface="Corbel"/>
                <a:cs typeface="Corbel"/>
                <a:sym typeface="Corbel"/>
              </a:defRPr>
            </a:lvl5pPr>
            <a:lvl6pPr marL="2743200" marR="0" lvl="5" indent="-228600" algn="l" rtl="0">
              <a:lnSpc>
                <a:spcPct val="100000"/>
              </a:lnSpc>
              <a:spcBef>
                <a:spcPts val="160"/>
              </a:spcBef>
              <a:spcAft>
                <a:spcPts val="0"/>
              </a:spcAft>
              <a:buClr>
                <a:schemeClr val="accent1"/>
              </a:buClr>
              <a:buSzPts val="800"/>
              <a:buFont typeface="Arial"/>
              <a:buNone/>
              <a:defRPr sz="800" b="0" i="0" u="none" strike="noStrike" cap="none">
                <a:solidFill>
                  <a:schemeClr val="dk1"/>
                </a:solidFill>
                <a:latin typeface="Corbel"/>
                <a:ea typeface="Corbel"/>
                <a:cs typeface="Corbel"/>
                <a:sym typeface="Corbel"/>
              </a:defRPr>
            </a:lvl6pPr>
            <a:lvl7pPr marL="3200400" marR="0" lvl="6" indent="-228600" algn="l" rtl="0">
              <a:lnSpc>
                <a:spcPct val="100000"/>
              </a:lnSpc>
              <a:spcBef>
                <a:spcPts val="160"/>
              </a:spcBef>
              <a:spcAft>
                <a:spcPts val="0"/>
              </a:spcAft>
              <a:buClr>
                <a:schemeClr val="accent1"/>
              </a:buClr>
              <a:buSzPts val="800"/>
              <a:buFont typeface="Arial"/>
              <a:buNone/>
              <a:defRPr sz="800" b="0" i="0" u="none" strike="noStrike" cap="none">
                <a:solidFill>
                  <a:schemeClr val="dk1"/>
                </a:solidFill>
                <a:latin typeface="Corbel"/>
                <a:ea typeface="Corbel"/>
                <a:cs typeface="Corbel"/>
                <a:sym typeface="Corbel"/>
              </a:defRPr>
            </a:lvl7pPr>
            <a:lvl8pPr marL="3657600" marR="0" lvl="7" indent="-228600" algn="l" rtl="0">
              <a:lnSpc>
                <a:spcPct val="100000"/>
              </a:lnSpc>
              <a:spcBef>
                <a:spcPts val="160"/>
              </a:spcBef>
              <a:spcAft>
                <a:spcPts val="0"/>
              </a:spcAft>
              <a:buClr>
                <a:schemeClr val="accent1"/>
              </a:buClr>
              <a:buSzPts val="800"/>
              <a:buFont typeface="Arial"/>
              <a:buNone/>
              <a:defRPr sz="800" b="0" i="0" u="none" strike="noStrike" cap="none">
                <a:solidFill>
                  <a:schemeClr val="dk1"/>
                </a:solidFill>
                <a:latin typeface="Corbel"/>
                <a:ea typeface="Corbel"/>
                <a:cs typeface="Corbel"/>
                <a:sym typeface="Corbel"/>
              </a:defRPr>
            </a:lvl8pPr>
            <a:lvl9pPr marL="4114800" marR="0" lvl="8" indent="-228600" algn="l" rtl="0">
              <a:lnSpc>
                <a:spcPct val="100000"/>
              </a:lnSpc>
              <a:spcBef>
                <a:spcPts val="160"/>
              </a:spcBef>
              <a:spcAft>
                <a:spcPts val="0"/>
              </a:spcAft>
              <a:buClr>
                <a:schemeClr val="accent1"/>
              </a:buClr>
              <a:buSzPts val="800"/>
              <a:buFont typeface="Arial"/>
              <a:buNone/>
              <a:defRPr sz="800" b="0" i="0" u="none" strike="noStrike" cap="none">
                <a:solidFill>
                  <a:schemeClr val="dk1"/>
                </a:solidFill>
                <a:latin typeface="Corbel"/>
                <a:ea typeface="Corbel"/>
                <a:cs typeface="Corbel"/>
                <a:sym typeface="Corbel"/>
              </a:defRPr>
            </a:lvl9pPr>
          </a:lstStyle>
          <a:p>
            <a:endParaRPr/>
          </a:p>
        </p:txBody>
      </p:sp>
      <p:sp>
        <p:nvSpPr>
          <p:cNvPr id="66" name="Google Shape;66;p10"/>
          <p:cNvSpPr txBox="1">
            <a:spLocks noGrp="1"/>
          </p:cNvSpPr>
          <p:nvPr>
            <p:ph type="dt" idx="10"/>
          </p:nvPr>
        </p:nvSpPr>
        <p:spPr>
          <a:xfrm>
            <a:off x="411480" y="14631"/>
            <a:ext cx="2606040" cy="263347"/>
          </a:xfrm>
          <a:prstGeom prst="rect">
            <a:avLst/>
          </a:prstGeom>
          <a:noFill/>
          <a:ln>
            <a:noFill/>
          </a:ln>
        </p:spPr>
        <p:txBody>
          <a:bodyPr spcFirstLastPara="1" wrap="square" lIns="78350" tIns="39175" rIns="78350" bIns="39175"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7" name="Google Shape;67;p10"/>
          <p:cNvSpPr txBox="1">
            <a:spLocks noGrp="1"/>
          </p:cNvSpPr>
          <p:nvPr>
            <p:ph type="ftr" idx="11"/>
          </p:nvPr>
        </p:nvSpPr>
        <p:spPr>
          <a:xfrm>
            <a:off x="3086100" y="14631"/>
            <a:ext cx="3703320" cy="263347"/>
          </a:xfrm>
          <a:prstGeom prst="rect">
            <a:avLst/>
          </a:prstGeom>
          <a:noFill/>
          <a:ln>
            <a:noFill/>
          </a:ln>
        </p:spPr>
        <p:txBody>
          <a:bodyPr spcFirstLastPara="1" wrap="square" lIns="78350" tIns="39175" rIns="78350" bIns="39175" anchor="ctr" anchorCtr="0"/>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8" name="Google Shape;68;p10"/>
          <p:cNvSpPr txBox="1">
            <a:spLocks noGrp="1"/>
          </p:cNvSpPr>
          <p:nvPr>
            <p:ph type="sldNum" idx="12"/>
          </p:nvPr>
        </p:nvSpPr>
        <p:spPr>
          <a:xfrm>
            <a:off x="6858000" y="14631"/>
            <a:ext cx="960120" cy="263347"/>
          </a:xfrm>
          <a:prstGeom prst="rect">
            <a:avLst/>
          </a:prstGeom>
          <a:noFill/>
          <a:ln>
            <a:noFill/>
          </a:ln>
        </p:spPr>
        <p:txBody>
          <a:bodyPr spcFirstLastPara="1" wrap="square" lIns="78350" tIns="39175" rIns="78350" bIns="391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69" name="Google Shape;69;p10"/>
          <p:cNvCxnSpPr/>
          <p:nvPr/>
        </p:nvCxnSpPr>
        <p:spPr>
          <a:xfrm rot="5400000">
            <a:off x="267088" y="2864086"/>
            <a:ext cx="4462272" cy="1429"/>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411480" y="633984"/>
            <a:ext cx="1928412" cy="1011936"/>
          </a:xfrm>
          <a:prstGeom prst="rect">
            <a:avLst/>
          </a:prstGeom>
          <a:noFill/>
          <a:ln>
            <a:noFill/>
          </a:ln>
        </p:spPr>
        <p:txBody>
          <a:bodyPr spcFirstLastPara="1" wrap="square" lIns="78350" tIns="39175" rIns="78350" bIns="39175" anchor="b" anchorCtr="0"/>
          <a:lstStyle>
            <a:lvl1pPr marR="0" lvl="0" algn="l" rtl="0">
              <a:lnSpc>
                <a:spcPct val="100000"/>
              </a:lnSpc>
              <a:spcBef>
                <a:spcPts val="0"/>
              </a:spcBef>
              <a:spcAft>
                <a:spcPts val="0"/>
              </a:spcAft>
              <a:buClr>
                <a:schemeClr val="dk2"/>
              </a:buClr>
              <a:buSzPts val="2100"/>
              <a:buFont typeface="Corbel"/>
              <a:buNone/>
              <a:defRPr sz="2100" b="0" i="0" u="none" strike="noStrike" cap="none">
                <a:solidFill>
                  <a:schemeClr val="dk2"/>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11"/>
          <p:cNvSpPr>
            <a:spLocks noGrp="1"/>
          </p:cNvSpPr>
          <p:nvPr>
            <p:ph type="pic" idx="2"/>
          </p:nvPr>
        </p:nvSpPr>
        <p:spPr>
          <a:xfrm>
            <a:off x="2572749" y="670561"/>
            <a:ext cx="5313951" cy="4400365"/>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431"/>
              </a:srgbClr>
            </a:outerShdw>
          </a:effectLst>
        </p:spPr>
        <p:txBody>
          <a:bodyPr spcFirstLastPara="1" wrap="square" lIns="78350" tIns="39175" rIns="78350" bIns="39175" anchor="t" anchorCtr="0"/>
          <a:lstStyle>
            <a:lvl1pPr marR="0" lvl="0" algn="l" rtl="0">
              <a:lnSpc>
                <a:spcPct val="100000"/>
              </a:lnSpc>
              <a:spcBef>
                <a:spcPts val="540"/>
              </a:spcBef>
              <a:spcAft>
                <a:spcPts val="0"/>
              </a:spcAft>
              <a:buClr>
                <a:schemeClr val="accent1"/>
              </a:buClr>
              <a:buSzPts val="2295"/>
              <a:buFont typeface="Arial"/>
              <a:buNone/>
              <a:defRPr sz="2700" b="0" i="0" u="none" strike="noStrike" cap="none">
                <a:solidFill>
                  <a:schemeClr val="dk1"/>
                </a:solidFill>
                <a:latin typeface="Corbel"/>
                <a:ea typeface="Corbel"/>
                <a:cs typeface="Corbel"/>
                <a:sym typeface="Corbel"/>
              </a:defRPr>
            </a:lvl1pPr>
            <a:lvl2pPr marR="0" lvl="1" algn="l" rtl="0">
              <a:lnSpc>
                <a:spcPct val="100000"/>
              </a:lnSpc>
              <a:spcBef>
                <a:spcPts val="480"/>
              </a:spcBef>
              <a:spcAft>
                <a:spcPts val="0"/>
              </a:spcAft>
              <a:buClr>
                <a:schemeClr val="accent1"/>
              </a:buClr>
              <a:buSzPts val="2040"/>
              <a:buFont typeface="Arial"/>
              <a:buNone/>
              <a:defRPr sz="2400" b="0" i="0" u="none" strike="noStrike" cap="none">
                <a:solidFill>
                  <a:schemeClr val="dk1"/>
                </a:solidFill>
                <a:latin typeface="Corbel"/>
                <a:ea typeface="Corbel"/>
                <a:cs typeface="Corbel"/>
                <a:sym typeface="Corbel"/>
              </a:defRPr>
            </a:lvl2pPr>
            <a:lvl3pPr marR="0" lvl="2" algn="l" rtl="0">
              <a:lnSpc>
                <a:spcPct val="100000"/>
              </a:lnSpc>
              <a:spcBef>
                <a:spcPts val="420"/>
              </a:spcBef>
              <a:spcAft>
                <a:spcPts val="0"/>
              </a:spcAft>
              <a:buClr>
                <a:schemeClr val="accent1"/>
              </a:buClr>
              <a:buSzPts val="1890"/>
              <a:buFont typeface="Arial"/>
              <a:buNone/>
              <a:defRPr sz="2100" b="0" i="0" u="none" strike="noStrike" cap="none">
                <a:solidFill>
                  <a:schemeClr val="dk1"/>
                </a:solidFill>
                <a:latin typeface="Corbel"/>
                <a:ea typeface="Corbel"/>
                <a:cs typeface="Corbel"/>
                <a:sym typeface="Corbel"/>
              </a:defRPr>
            </a:lvl3pPr>
            <a:lvl4pPr marR="0" lvl="3" algn="l" rtl="0">
              <a:lnSpc>
                <a:spcPct val="100000"/>
              </a:lnSpc>
              <a:spcBef>
                <a:spcPts val="340"/>
              </a:spcBef>
              <a:spcAft>
                <a:spcPts val="0"/>
              </a:spcAft>
              <a:buClr>
                <a:schemeClr val="accent1"/>
              </a:buClr>
              <a:buSzPts val="1700"/>
              <a:buFont typeface="Arial"/>
              <a:buNone/>
              <a:defRPr sz="1700" b="0" i="0" u="none" strike="noStrike" cap="none">
                <a:solidFill>
                  <a:schemeClr val="dk1"/>
                </a:solidFill>
                <a:latin typeface="Corbel"/>
                <a:ea typeface="Corbel"/>
                <a:cs typeface="Corbel"/>
                <a:sym typeface="Corbel"/>
              </a:defRPr>
            </a:lvl4pPr>
            <a:lvl5pPr marR="0" lvl="4" algn="l" rtl="0">
              <a:lnSpc>
                <a:spcPct val="100000"/>
              </a:lnSpc>
              <a:spcBef>
                <a:spcPts val="340"/>
              </a:spcBef>
              <a:spcAft>
                <a:spcPts val="0"/>
              </a:spcAft>
              <a:buClr>
                <a:schemeClr val="accent1"/>
              </a:buClr>
              <a:buSzPts val="1700"/>
              <a:buFont typeface="Arial"/>
              <a:buNone/>
              <a:defRPr sz="1700" b="0" i="0" u="none" strike="noStrike" cap="none">
                <a:solidFill>
                  <a:schemeClr val="dk1"/>
                </a:solidFill>
                <a:latin typeface="Corbel"/>
                <a:ea typeface="Corbel"/>
                <a:cs typeface="Corbel"/>
                <a:sym typeface="Corbel"/>
              </a:defRPr>
            </a:lvl5pPr>
            <a:lvl6pPr marR="0" lvl="5" algn="l" rtl="0">
              <a:lnSpc>
                <a:spcPct val="100000"/>
              </a:lnSpc>
              <a:spcBef>
                <a:spcPts val="340"/>
              </a:spcBef>
              <a:spcAft>
                <a:spcPts val="0"/>
              </a:spcAft>
              <a:buClr>
                <a:schemeClr val="accent1"/>
              </a:buClr>
              <a:buSzPts val="1700"/>
              <a:buFont typeface="Arial"/>
              <a:buNone/>
              <a:defRPr sz="1700" b="0" i="0" u="none" strike="noStrike" cap="none">
                <a:solidFill>
                  <a:schemeClr val="dk1"/>
                </a:solidFill>
                <a:latin typeface="Corbel"/>
                <a:ea typeface="Corbel"/>
                <a:cs typeface="Corbel"/>
                <a:sym typeface="Corbel"/>
              </a:defRPr>
            </a:lvl6pPr>
            <a:lvl7pPr marR="0" lvl="6" algn="l" rtl="0">
              <a:lnSpc>
                <a:spcPct val="100000"/>
              </a:lnSpc>
              <a:spcBef>
                <a:spcPts val="340"/>
              </a:spcBef>
              <a:spcAft>
                <a:spcPts val="0"/>
              </a:spcAft>
              <a:buClr>
                <a:schemeClr val="accent1"/>
              </a:buClr>
              <a:buSzPts val="1700"/>
              <a:buFont typeface="Arial"/>
              <a:buNone/>
              <a:defRPr sz="1700" b="0" i="0" u="none" strike="noStrike" cap="none">
                <a:solidFill>
                  <a:schemeClr val="dk1"/>
                </a:solidFill>
                <a:latin typeface="Corbel"/>
                <a:ea typeface="Corbel"/>
                <a:cs typeface="Corbel"/>
                <a:sym typeface="Corbel"/>
              </a:defRPr>
            </a:lvl7pPr>
            <a:lvl8pPr marR="0" lvl="7" algn="l" rtl="0">
              <a:lnSpc>
                <a:spcPct val="100000"/>
              </a:lnSpc>
              <a:spcBef>
                <a:spcPts val="340"/>
              </a:spcBef>
              <a:spcAft>
                <a:spcPts val="0"/>
              </a:spcAft>
              <a:buClr>
                <a:schemeClr val="accent1"/>
              </a:buClr>
              <a:buSzPts val="1700"/>
              <a:buFont typeface="Arial"/>
              <a:buNone/>
              <a:defRPr sz="1700" b="0" i="0" u="none" strike="noStrike" cap="none">
                <a:solidFill>
                  <a:schemeClr val="dk1"/>
                </a:solidFill>
                <a:latin typeface="Corbel"/>
                <a:ea typeface="Corbel"/>
                <a:cs typeface="Corbel"/>
                <a:sym typeface="Corbel"/>
              </a:defRPr>
            </a:lvl8pPr>
            <a:lvl9pPr marR="0" lvl="8" algn="l" rtl="0">
              <a:lnSpc>
                <a:spcPct val="100000"/>
              </a:lnSpc>
              <a:spcBef>
                <a:spcPts val="340"/>
              </a:spcBef>
              <a:spcAft>
                <a:spcPts val="0"/>
              </a:spcAft>
              <a:buClr>
                <a:schemeClr val="accent1"/>
              </a:buClr>
              <a:buSzPts val="1700"/>
              <a:buFont typeface="Arial"/>
              <a:buNone/>
              <a:defRPr sz="1700" b="0" i="0" u="none" strike="noStrike" cap="none">
                <a:solidFill>
                  <a:schemeClr val="dk1"/>
                </a:solidFill>
                <a:latin typeface="Corbel"/>
                <a:ea typeface="Corbel"/>
                <a:cs typeface="Corbel"/>
                <a:sym typeface="Corbel"/>
              </a:defRPr>
            </a:lvl9pPr>
          </a:lstStyle>
          <a:p>
            <a:endParaRPr/>
          </a:p>
        </p:txBody>
      </p:sp>
      <p:sp>
        <p:nvSpPr>
          <p:cNvPr id="73" name="Google Shape;73;p11"/>
          <p:cNvSpPr txBox="1">
            <a:spLocks noGrp="1"/>
          </p:cNvSpPr>
          <p:nvPr>
            <p:ph type="body" idx="1"/>
          </p:nvPr>
        </p:nvSpPr>
        <p:spPr>
          <a:xfrm>
            <a:off x="411480" y="1706880"/>
            <a:ext cx="1925726" cy="3394253"/>
          </a:xfrm>
          <a:prstGeom prst="rect">
            <a:avLst/>
          </a:prstGeom>
          <a:noFill/>
          <a:ln>
            <a:noFill/>
          </a:ln>
        </p:spPr>
        <p:txBody>
          <a:bodyPr spcFirstLastPara="1" wrap="square" lIns="78350" tIns="39175" rIns="78350" bIns="39175" anchor="t" anchorCtr="0"/>
          <a:lstStyle>
            <a:lvl1pPr marL="457200" marR="0" lvl="0" indent="-228600" algn="l" rtl="0">
              <a:lnSpc>
                <a:spcPct val="100000"/>
              </a:lnSpc>
              <a:spcBef>
                <a:spcPts val="240"/>
              </a:spcBef>
              <a:spcAft>
                <a:spcPts val="0"/>
              </a:spcAft>
              <a:buClr>
                <a:schemeClr val="accent1"/>
              </a:buClr>
              <a:buSzPts val="1020"/>
              <a:buFont typeface="Arial"/>
              <a:buNone/>
              <a:defRPr sz="1200" b="0" i="0" u="none" strike="noStrike" cap="none">
                <a:solidFill>
                  <a:schemeClr val="dk1"/>
                </a:solidFill>
                <a:latin typeface="Corbel"/>
                <a:ea typeface="Corbel"/>
                <a:cs typeface="Corbel"/>
                <a:sym typeface="Corbel"/>
              </a:defRPr>
            </a:lvl1pPr>
            <a:lvl2pPr marL="914400" marR="0" lvl="1" indent="-228600" algn="l" rtl="0">
              <a:lnSpc>
                <a:spcPct val="100000"/>
              </a:lnSpc>
              <a:spcBef>
                <a:spcPts val="200"/>
              </a:spcBef>
              <a:spcAft>
                <a:spcPts val="0"/>
              </a:spcAft>
              <a:buClr>
                <a:schemeClr val="accent1"/>
              </a:buClr>
              <a:buSzPts val="850"/>
              <a:buFont typeface="Arial"/>
              <a:buNone/>
              <a:defRPr sz="1000" b="0" i="0" u="none" strike="noStrike" cap="none">
                <a:solidFill>
                  <a:schemeClr val="dk1"/>
                </a:solidFill>
                <a:latin typeface="Corbel"/>
                <a:ea typeface="Corbel"/>
                <a:cs typeface="Corbel"/>
                <a:sym typeface="Corbel"/>
              </a:defRPr>
            </a:lvl2pPr>
            <a:lvl3pPr marL="1371600" marR="0" lvl="2" indent="-228600" algn="l" rtl="0">
              <a:lnSpc>
                <a:spcPct val="100000"/>
              </a:lnSpc>
              <a:spcBef>
                <a:spcPts val="180"/>
              </a:spcBef>
              <a:spcAft>
                <a:spcPts val="0"/>
              </a:spcAft>
              <a:buClr>
                <a:schemeClr val="accent1"/>
              </a:buClr>
              <a:buSzPts val="810"/>
              <a:buFont typeface="Arial"/>
              <a:buNone/>
              <a:defRPr sz="900" b="0" i="0" u="none" strike="noStrike" cap="none">
                <a:solidFill>
                  <a:schemeClr val="dk1"/>
                </a:solidFill>
                <a:latin typeface="Corbel"/>
                <a:ea typeface="Corbel"/>
                <a:cs typeface="Corbel"/>
                <a:sym typeface="Corbel"/>
              </a:defRPr>
            </a:lvl3pPr>
            <a:lvl4pPr marL="1828800" marR="0" lvl="3" indent="-228600" algn="l" rtl="0">
              <a:lnSpc>
                <a:spcPct val="100000"/>
              </a:lnSpc>
              <a:spcBef>
                <a:spcPts val="160"/>
              </a:spcBef>
              <a:spcAft>
                <a:spcPts val="0"/>
              </a:spcAft>
              <a:buClr>
                <a:schemeClr val="accent1"/>
              </a:buClr>
              <a:buSzPts val="800"/>
              <a:buFont typeface="Arial"/>
              <a:buNone/>
              <a:defRPr sz="800" b="0" i="0" u="none" strike="noStrike" cap="none">
                <a:solidFill>
                  <a:schemeClr val="dk1"/>
                </a:solidFill>
                <a:latin typeface="Corbel"/>
                <a:ea typeface="Corbel"/>
                <a:cs typeface="Corbel"/>
                <a:sym typeface="Corbel"/>
              </a:defRPr>
            </a:lvl4pPr>
            <a:lvl5pPr marL="2286000" marR="0" lvl="4" indent="-228600" algn="l" rtl="0">
              <a:lnSpc>
                <a:spcPct val="100000"/>
              </a:lnSpc>
              <a:spcBef>
                <a:spcPts val="160"/>
              </a:spcBef>
              <a:spcAft>
                <a:spcPts val="0"/>
              </a:spcAft>
              <a:buClr>
                <a:schemeClr val="accent1"/>
              </a:buClr>
              <a:buSzPts val="800"/>
              <a:buFont typeface="Arial"/>
              <a:buNone/>
              <a:defRPr sz="800" b="0" i="0" u="none" strike="noStrike" cap="none">
                <a:solidFill>
                  <a:schemeClr val="dk1"/>
                </a:solidFill>
                <a:latin typeface="Corbel"/>
                <a:ea typeface="Corbel"/>
                <a:cs typeface="Corbel"/>
                <a:sym typeface="Corbel"/>
              </a:defRPr>
            </a:lvl5pPr>
            <a:lvl6pPr marL="2743200" marR="0" lvl="5" indent="-228600" algn="l" rtl="0">
              <a:lnSpc>
                <a:spcPct val="100000"/>
              </a:lnSpc>
              <a:spcBef>
                <a:spcPts val="160"/>
              </a:spcBef>
              <a:spcAft>
                <a:spcPts val="0"/>
              </a:spcAft>
              <a:buClr>
                <a:schemeClr val="accent1"/>
              </a:buClr>
              <a:buSzPts val="800"/>
              <a:buFont typeface="Arial"/>
              <a:buNone/>
              <a:defRPr sz="800" b="0" i="0" u="none" strike="noStrike" cap="none">
                <a:solidFill>
                  <a:schemeClr val="dk1"/>
                </a:solidFill>
                <a:latin typeface="Corbel"/>
                <a:ea typeface="Corbel"/>
                <a:cs typeface="Corbel"/>
                <a:sym typeface="Corbel"/>
              </a:defRPr>
            </a:lvl6pPr>
            <a:lvl7pPr marL="3200400" marR="0" lvl="6" indent="-228600" algn="l" rtl="0">
              <a:lnSpc>
                <a:spcPct val="100000"/>
              </a:lnSpc>
              <a:spcBef>
                <a:spcPts val="160"/>
              </a:spcBef>
              <a:spcAft>
                <a:spcPts val="0"/>
              </a:spcAft>
              <a:buClr>
                <a:schemeClr val="accent1"/>
              </a:buClr>
              <a:buSzPts val="800"/>
              <a:buFont typeface="Arial"/>
              <a:buNone/>
              <a:defRPr sz="800" b="0" i="0" u="none" strike="noStrike" cap="none">
                <a:solidFill>
                  <a:schemeClr val="dk1"/>
                </a:solidFill>
                <a:latin typeface="Corbel"/>
                <a:ea typeface="Corbel"/>
                <a:cs typeface="Corbel"/>
                <a:sym typeface="Corbel"/>
              </a:defRPr>
            </a:lvl7pPr>
            <a:lvl8pPr marL="3657600" marR="0" lvl="7" indent="-228600" algn="l" rtl="0">
              <a:lnSpc>
                <a:spcPct val="100000"/>
              </a:lnSpc>
              <a:spcBef>
                <a:spcPts val="160"/>
              </a:spcBef>
              <a:spcAft>
                <a:spcPts val="0"/>
              </a:spcAft>
              <a:buClr>
                <a:schemeClr val="accent1"/>
              </a:buClr>
              <a:buSzPts val="800"/>
              <a:buFont typeface="Arial"/>
              <a:buNone/>
              <a:defRPr sz="800" b="0" i="0" u="none" strike="noStrike" cap="none">
                <a:solidFill>
                  <a:schemeClr val="dk1"/>
                </a:solidFill>
                <a:latin typeface="Corbel"/>
                <a:ea typeface="Corbel"/>
                <a:cs typeface="Corbel"/>
                <a:sym typeface="Corbel"/>
              </a:defRPr>
            </a:lvl8pPr>
            <a:lvl9pPr marL="4114800" marR="0" lvl="8" indent="-228600" algn="l" rtl="0">
              <a:lnSpc>
                <a:spcPct val="100000"/>
              </a:lnSpc>
              <a:spcBef>
                <a:spcPts val="160"/>
              </a:spcBef>
              <a:spcAft>
                <a:spcPts val="0"/>
              </a:spcAft>
              <a:buClr>
                <a:schemeClr val="accent1"/>
              </a:buClr>
              <a:buSzPts val="800"/>
              <a:buFont typeface="Arial"/>
              <a:buNone/>
              <a:defRPr sz="800" b="0" i="0" u="none" strike="noStrike" cap="none">
                <a:solidFill>
                  <a:schemeClr val="dk1"/>
                </a:solidFill>
                <a:latin typeface="Corbel"/>
                <a:ea typeface="Corbel"/>
                <a:cs typeface="Corbel"/>
                <a:sym typeface="Corbel"/>
              </a:defRPr>
            </a:lvl9pPr>
          </a:lstStyle>
          <a:p>
            <a:endParaRPr/>
          </a:p>
        </p:txBody>
      </p:sp>
      <p:sp>
        <p:nvSpPr>
          <p:cNvPr id="74" name="Google Shape;74;p11"/>
          <p:cNvSpPr txBox="1">
            <a:spLocks noGrp="1"/>
          </p:cNvSpPr>
          <p:nvPr>
            <p:ph type="dt" idx="10"/>
          </p:nvPr>
        </p:nvSpPr>
        <p:spPr>
          <a:xfrm>
            <a:off x="411480" y="14631"/>
            <a:ext cx="2606040" cy="263347"/>
          </a:xfrm>
          <a:prstGeom prst="rect">
            <a:avLst/>
          </a:prstGeom>
          <a:noFill/>
          <a:ln>
            <a:noFill/>
          </a:ln>
        </p:spPr>
        <p:txBody>
          <a:bodyPr spcFirstLastPara="1" wrap="square" lIns="78350" tIns="39175" rIns="78350" bIns="39175"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5" name="Google Shape;75;p11"/>
          <p:cNvSpPr txBox="1">
            <a:spLocks noGrp="1"/>
          </p:cNvSpPr>
          <p:nvPr>
            <p:ph type="ftr" idx="11"/>
          </p:nvPr>
        </p:nvSpPr>
        <p:spPr>
          <a:xfrm>
            <a:off x="3086100" y="14631"/>
            <a:ext cx="3703320" cy="263347"/>
          </a:xfrm>
          <a:prstGeom prst="rect">
            <a:avLst/>
          </a:prstGeom>
          <a:noFill/>
          <a:ln>
            <a:noFill/>
          </a:ln>
        </p:spPr>
        <p:txBody>
          <a:bodyPr spcFirstLastPara="1" wrap="square" lIns="78350" tIns="39175" rIns="78350" bIns="39175" anchor="ctr" anchorCtr="0"/>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6" name="Google Shape;76;p11"/>
          <p:cNvSpPr txBox="1">
            <a:spLocks noGrp="1"/>
          </p:cNvSpPr>
          <p:nvPr>
            <p:ph type="sldNum" idx="12"/>
          </p:nvPr>
        </p:nvSpPr>
        <p:spPr>
          <a:xfrm>
            <a:off x="6858000" y="14631"/>
            <a:ext cx="960120" cy="263347"/>
          </a:xfrm>
          <a:prstGeom prst="rect">
            <a:avLst/>
          </a:prstGeom>
          <a:noFill/>
          <a:ln>
            <a:noFill/>
          </a:ln>
        </p:spPr>
        <p:txBody>
          <a:bodyPr spcFirstLastPara="1" wrap="square" lIns="78350" tIns="39175" rIns="78350" bIns="391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411480" y="426720"/>
            <a:ext cx="7406640" cy="792480"/>
          </a:xfrm>
          <a:prstGeom prst="rect">
            <a:avLst/>
          </a:prstGeom>
          <a:noFill/>
          <a:ln>
            <a:noFill/>
          </a:ln>
        </p:spPr>
        <p:txBody>
          <a:bodyPr spcFirstLastPara="1" wrap="square" lIns="78350" tIns="39175" rIns="78350" bIns="39175" anchor="ctr" anchorCtr="0"/>
          <a:lstStyle>
            <a:lvl1pPr marR="0" lvl="0" algn="l" rtl="0">
              <a:lnSpc>
                <a:spcPct val="100000"/>
              </a:lnSpc>
              <a:spcBef>
                <a:spcPts val="0"/>
              </a:spcBef>
              <a:spcAft>
                <a:spcPts val="0"/>
              </a:spcAft>
              <a:buClr>
                <a:schemeClr val="dk2"/>
              </a:buClr>
              <a:buSzPts val="3400"/>
              <a:buFont typeface="Corbel"/>
              <a:buNone/>
              <a:defRPr sz="3400" b="0" i="0" u="none" strike="noStrike" cap="none">
                <a:solidFill>
                  <a:schemeClr val="dk2"/>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 name="Google Shape;79;p12"/>
          <p:cNvSpPr txBox="1">
            <a:spLocks noGrp="1"/>
          </p:cNvSpPr>
          <p:nvPr>
            <p:ph type="body" idx="1"/>
          </p:nvPr>
        </p:nvSpPr>
        <p:spPr>
          <a:xfrm rot="5400000">
            <a:off x="2164080" y="-472440"/>
            <a:ext cx="3901440" cy="7406640"/>
          </a:xfrm>
          <a:prstGeom prst="rect">
            <a:avLst/>
          </a:prstGeom>
          <a:noFill/>
          <a:ln>
            <a:noFill/>
          </a:ln>
        </p:spPr>
        <p:txBody>
          <a:bodyPr spcFirstLastPara="1" wrap="square" lIns="78350" tIns="39175" rIns="78350" bIns="39175" anchor="t" anchorCtr="0"/>
          <a:lstStyle>
            <a:lvl1pPr marL="457200" marR="0" lvl="0" indent="-341947" algn="l" rtl="0">
              <a:lnSpc>
                <a:spcPct val="100000"/>
              </a:lnSpc>
              <a:spcBef>
                <a:spcPts val="420"/>
              </a:spcBef>
              <a:spcAft>
                <a:spcPts val="0"/>
              </a:spcAft>
              <a:buClr>
                <a:schemeClr val="accent1"/>
              </a:buClr>
              <a:buSzPts val="1785"/>
              <a:buFont typeface="Arial"/>
              <a:buChar char="•"/>
              <a:defRPr sz="2100" b="0" i="0" u="none" strike="noStrike" cap="none">
                <a:solidFill>
                  <a:schemeClr val="dk1"/>
                </a:solidFill>
                <a:latin typeface="Corbel"/>
                <a:ea typeface="Corbel"/>
                <a:cs typeface="Corbel"/>
                <a:sym typeface="Corbel"/>
              </a:defRPr>
            </a:lvl1pPr>
            <a:lvl2pPr marL="914400" marR="0" lvl="1" indent="-320357" algn="l" rtl="0">
              <a:lnSpc>
                <a:spcPct val="100000"/>
              </a:lnSpc>
              <a:spcBef>
                <a:spcPts val="340"/>
              </a:spcBef>
              <a:spcAft>
                <a:spcPts val="0"/>
              </a:spcAft>
              <a:buClr>
                <a:schemeClr val="accent1"/>
              </a:buClr>
              <a:buSzPts val="1445"/>
              <a:buFont typeface="Arial"/>
              <a:buChar char="•"/>
              <a:defRPr sz="1700" b="0" i="0" u="none" strike="noStrike" cap="none">
                <a:solidFill>
                  <a:schemeClr val="dk1"/>
                </a:solidFill>
                <a:latin typeface="Corbel"/>
                <a:ea typeface="Corbel"/>
                <a:cs typeface="Corbel"/>
                <a:sym typeface="Corbel"/>
              </a:defRPr>
            </a:lvl2pPr>
            <a:lvl3pPr marL="1371600" marR="0" lvl="2" indent="-314325" algn="l" rtl="0">
              <a:lnSpc>
                <a:spcPct val="100000"/>
              </a:lnSpc>
              <a:spcBef>
                <a:spcPts val="300"/>
              </a:spcBef>
              <a:spcAft>
                <a:spcPts val="0"/>
              </a:spcAft>
              <a:buClr>
                <a:schemeClr val="accent1"/>
              </a:buClr>
              <a:buSzPts val="1350"/>
              <a:buFont typeface="Arial"/>
              <a:buChar char="•"/>
              <a:defRPr sz="1500" b="0" i="0" u="none" strike="noStrike" cap="none">
                <a:solidFill>
                  <a:schemeClr val="dk1"/>
                </a:solidFill>
                <a:latin typeface="Corbel"/>
                <a:ea typeface="Corbel"/>
                <a:cs typeface="Corbel"/>
                <a:sym typeface="Corbel"/>
              </a:defRPr>
            </a:lvl3pPr>
            <a:lvl4pPr marL="1828800" marR="0" lvl="3"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orbel"/>
                <a:ea typeface="Corbel"/>
                <a:cs typeface="Corbel"/>
                <a:sym typeface="Corbel"/>
              </a:defRPr>
            </a:lvl4pPr>
            <a:lvl5pPr marL="2286000" marR="0" lvl="4" indent="-304800" algn="l" rtl="0">
              <a:lnSpc>
                <a:spcPct val="100000"/>
              </a:lnSpc>
              <a:spcBef>
                <a:spcPts val="240"/>
              </a:spcBef>
              <a:spcAft>
                <a:spcPts val="0"/>
              </a:spcAft>
              <a:buClr>
                <a:schemeClr val="accent1"/>
              </a:buClr>
              <a:buSzPts val="1200"/>
              <a:buFont typeface="Arial"/>
              <a:buChar char="•"/>
              <a:defRPr sz="1200" b="0" i="0" u="none" strike="noStrike" cap="none">
                <a:solidFill>
                  <a:schemeClr val="dk1"/>
                </a:solidFill>
                <a:latin typeface="Corbel"/>
                <a:ea typeface="Corbel"/>
                <a:cs typeface="Corbel"/>
                <a:sym typeface="Corbel"/>
              </a:defRPr>
            </a:lvl5pPr>
            <a:lvl6pPr marL="2743200" marR="0" lvl="5" indent="-298450" algn="l" rtl="0">
              <a:lnSpc>
                <a:spcPct val="100000"/>
              </a:lnSpc>
              <a:spcBef>
                <a:spcPts val="220"/>
              </a:spcBef>
              <a:spcAft>
                <a:spcPts val="0"/>
              </a:spcAft>
              <a:buClr>
                <a:schemeClr val="accent1"/>
              </a:buClr>
              <a:buSzPts val="1100"/>
              <a:buFont typeface="Arial"/>
              <a:buChar char="•"/>
              <a:defRPr sz="1100" b="0" i="0" u="none" strike="noStrike" cap="none">
                <a:solidFill>
                  <a:schemeClr val="dk1"/>
                </a:solidFill>
                <a:latin typeface="Corbel"/>
                <a:ea typeface="Corbel"/>
                <a:cs typeface="Corbel"/>
                <a:sym typeface="Corbel"/>
              </a:defRPr>
            </a:lvl6pPr>
            <a:lvl7pPr marL="3200400" marR="0" lvl="6" indent="-298450" algn="l" rtl="0">
              <a:lnSpc>
                <a:spcPct val="100000"/>
              </a:lnSpc>
              <a:spcBef>
                <a:spcPts val="220"/>
              </a:spcBef>
              <a:spcAft>
                <a:spcPts val="0"/>
              </a:spcAft>
              <a:buClr>
                <a:schemeClr val="accent1"/>
              </a:buClr>
              <a:buSzPts val="1100"/>
              <a:buFont typeface="Arial"/>
              <a:buChar char="•"/>
              <a:defRPr sz="1100" b="0" i="0" u="none" strike="noStrike" cap="none">
                <a:solidFill>
                  <a:schemeClr val="dk1"/>
                </a:solidFill>
                <a:latin typeface="Corbel"/>
                <a:ea typeface="Corbel"/>
                <a:cs typeface="Corbel"/>
                <a:sym typeface="Corbel"/>
              </a:defRPr>
            </a:lvl7pPr>
            <a:lvl8pPr marL="3657600" marR="0" lvl="7" indent="-298450" algn="l" rtl="0">
              <a:lnSpc>
                <a:spcPct val="100000"/>
              </a:lnSpc>
              <a:spcBef>
                <a:spcPts val="220"/>
              </a:spcBef>
              <a:spcAft>
                <a:spcPts val="0"/>
              </a:spcAft>
              <a:buClr>
                <a:schemeClr val="accent1"/>
              </a:buClr>
              <a:buSzPts val="1100"/>
              <a:buFont typeface="Arial"/>
              <a:buChar char="•"/>
              <a:defRPr sz="1100" b="0" i="0" u="none" strike="noStrike" cap="none">
                <a:solidFill>
                  <a:schemeClr val="dk1"/>
                </a:solidFill>
                <a:latin typeface="Corbel"/>
                <a:ea typeface="Corbel"/>
                <a:cs typeface="Corbel"/>
                <a:sym typeface="Corbel"/>
              </a:defRPr>
            </a:lvl8pPr>
            <a:lvl9pPr marL="4114800" marR="0" lvl="8" indent="-298450" algn="l" rtl="0">
              <a:lnSpc>
                <a:spcPct val="100000"/>
              </a:lnSpc>
              <a:spcBef>
                <a:spcPts val="220"/>
              </a:spcBef>
              <a:spcAft>
                <a:spcPts val="0"/>
              </a:spcAft>
              <a:buClr>
                <a:schemeClr val="accent1"/>
              </a:buClr>
              <a:buSzPts val="1100"/>
              <a:buFont typeface="Arial"/>
              <a:buChar char="•"/>
              <a:defRPr sz="1100" b="0" i="0" u="none" strike="noStrike" cap="none">
                <a:solidFill>
                  <a:schemeClr val="dk1"/>
                </a:solidFill>
                <a:latin typeface="Corbel"/>
                <a:ea typeface="Corbel"/>
                <a:cs typeface="Corbel"/>
                <a:sym typeface="Corbel"/>
              </a:defRPr>
            </a:lvl9pPr>
          </a:lstStyle>
          <a:p>
            <a:endParaRPr/>
          </a:p>
        </p:txBody>
      </p:sp>
      <p:sp>
        <p:nvSpPr>
          <p:cNvPr id="80" name="Google Shape;80;p12"/>
          <p:cNvSpPr txBox="1">
            <a:spLocks noGrp="1"/>
          </p:cNvSpPr>
          <p:nvPr>
            <p:ph type="dt" idx="10"/>
          </p:nvPr>
        </p:nvSpPr>
        <p:spPr>
          <a:xfrm>
            <a:off x="411480" y="14631"/>
            <a:ext cx="2606040" cy="263347"/>
          </a:xfrm>
          <a:prstGeom prst="rect">
            <a:avLst/>
          </a:prstGeom>
          <a:noFill/>
          <a:ln>
            <a:noFill/>
          </a:ln>
        </p:spPr>
        <p:txBody>
          <a:bodyPr spcFirstLastPara="1" wrap="square" lIns="78350" tIns="39175" rIns="78350" bIns="39175"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1" name="Google Shape;81;p12"/>
          <p:cNvSpPr txBox="1">
            <a:spLocks noGrp="1"/>
          </p:cNvSpPr>
          <p:nvPr>
            <p:ph type="ftr" idx="11"/>
          </p:nvPr>
        </p:nvSpPr>
        <p:spPr>
          <a:xfrm>
            <a:off x="3086100" y="14631"/>
            <a:ext cx="3703320" cy="263347"/>
          </a:xfrm>
          <a:prstGeom prst="rect">
            <a:avLst/>
          </a:prstGeom>
          <a:noFill/>
          <a:ln>
            <a:noFill/>
          </a:ln>
        </p:spPr>
        <p:txBody>
          <a:bodyPr spcFirstLastPara="1" wrap="square" lIns="78350" tIns="39175" rIns="78350" bIns="39175" anchor="ctr" anchorCtr="0"/>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2" name="Google Shape;82;p12"/>
          <p:cNvSpPr txBox="1">
            <a:spLocks noGrp="1"/>
          </p:cNvSpPr>
          <p:nvPr>
            <p:ph type="sldNum" idx="12"/>
          </p:nvPr>
        </p:nvSpPr>
        <p:spPr>
          <a:xfrm>
            <a:off x="6858000" y="14631"/>
            <a:ext cx="960120" cy="263347"/>
          </a:xfrm>
          <a:prstGeom prst="rect">
            <a:avLst/>
          </a:prstGeom>
          <a:noFill/>
          <a:ln>
            <a:noFill/>
          </a:ln>
        </p:spPr>
        <p:txBody>
          <a:bodyPr spcFirstLastPara="1" wrap="square" lIns="78350" tIns="39175" rIns="78350" bIns="391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76629"/>
            <a:ext cx="8229600" cy="182880"/>
          </a:xfrm>
          <a:prstGeom prst="rect">
            <a:avLst/>
          </a:prstGeom>
          <a:solidFill>
            <a:srgbClr val="FFFFFF"/>
          </a:solidFill>
          <a:ln>
            <a:noFill/>
          </a:ln>
        </p:spPr>
        <p:txBody>
          <a:bodyPr spcFirstLastPara="1" wrap="square" lIns="78350" tIns="39175" rIns="78350" bIns="39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 name="Google Shape;7;p1"/>
          <p:cNvSpPr txBox="1">
            <a:spLocks noGrp="1"/>
          </p:cNvSpPr>
          <p:nvPr>
            <p:ph type="title"/>
          </p:nvPr>
        </p:nvSpPr>
        <p:spPr>
          <a:xfrm>
            <a:off x="411480" y="426720"/>
            <a:ext cx="7406640" cy="792480"/>
          </a:xfrm>
          <a:prstGeom prst="rect">
            <a:avLst/>
          </a:prstGeom>
          <a:noFill/>
          <a:ln>
            <a:noFill/>
          </a:ln>
        </p:spPr>
        <p:txBody>
          <a:bodyPr spcFirstLastPara="1" wrap="square" lIns="78350" tIns="39175" rIns="78350" bIns="39175" anchor="ctr" anchorCtr="0"/>
          <a:lstStyle>
            <a:lvl1pPr marR="0" lvl="0" algn="l" rtl="0">
              <a:lnSpc>
                <a:spcPct val="100000"/>
              </a:lnSpc>
              <a:spcBef>
                <a:spcPts val="0"/>
              </a:spcBef>
              <a:spcAft>
                <a:spcPts val="0"/>
              </a:spcAft>
              <a:buClr>
                <a:schemeClr val="dk2"/>
              </a:buClr>
              <a:buSzPts val="3400"/>
              <a:buFont typeface="Corbel"/>
              <a:buNone/>
              <a:defRPr sz="3400" b="0" i="0" u="none" strike="noStrike" cap="none">
                <a:solidFill>
                  <a:schemeClr val="dk2"/>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411480" y="1280160"/>
            <a:ext cx="7406640" cy="3901440"/>
          </a:xfrm>
          <a:prstGeom prst="rect">
            <a:avLst/>
          </a:prstGeom>
          <a:noFill/>
          <a:ln>
            <a:noFill/>
          </a:ln>
        </p:spPr>
        <p:txBody>
          <a:bodyPr spcFirstLastPara="1" wrap="square" lIns="78350" tIns="39175" rIns="78350" bIns="39175" anchor="t" anchorCtr="0"/>
          <a:lstStyle>
            <a:lvl1pPr marL="457200" marR="0" lvl="0" indent="-341947" algn="l" rtl="0">
              <a:lnSpc>
                <a:spcPct val="100000"/>
              </a:lnSpc>
              <a:spcBef>
                <a:spcPts val="420"/>
              </a:spcBef>
              <a:spcAft>
                <a:spcPts val="0"/>
              </a:spcAft>
              <a:buClr>
                <a:schemeClr val="accent1"/>
              </a:buClr>
              <a:buSzPts val="1785"/>
              <a:buFont typeface="Arial"/>
              <a:buChar char="•"/>
              <a:defRPr sz="2100" b="0" i="0" u="none" strike="noStrike" cap="none">
                <a:solidFill>
                  <a:schemeClr val="dk1"/>
                </a:solidFill>
                <a:latin typeface="Corbel"/>
                <a:ea typeface="Corbel"/>
                <a:cs typeface="Corbel"/>
                <a:sym typeface="Corbel"/>
              </a:defRPr>
            </a:lvl1pPr>
            <a:lvl2pPr marL="914400" marR="0" lvl="1" indent="-320357" algn="l" rtl="0">
              <a:lnSpc>
                <a:spcPct val="100000"/>
              </a:lnSpc>
              <a:spcBef>
                <a:spcPts val="340"/>
              </a:spcBef>
              <a:spcAft>
                <a:spcPts val="0"/>
              </a:spcAft>
              <a:buClr>
                <a:schemeClr val="accent1"/>
              </a:buClr>
              <a:buSzPts val="1445"/>
              <a:buFont typeface="Arial"/>
              <a:buChar char="•"/>
              <a:defRPr sz="1700" b="0" i="0" u="none" strike="noStrike" cap="none">
                <a:solidFill>
                  <a:schemeClr val="dk1"/>
                </a:solidFill>
                <a:latin typeface="Corbel"/>
                <a:ea typeface="Corbel"/>
                <a:cs typeface="Corbel"/>
                <a:sym typeface="Corbel"/>
              </a:defRPr>
            </a:lvl2pPr>
            <a:lvl3pPr marL="1371600" marR="0" lvl="2" indent="-314325" algn="l" rtl="0">
              <a:lnSpc>
                <a:spcPct val="100000"/>
              </a:lnSpc>
              <a:spcBef>
                <a:spcPts val="300"/>
              </a:spcBef>
              <a:spcAft>
                <a:spcPts val="0"/>
              </a:spcAft>
              <a:buClr>
                <a:schemeClr val="accent1"/>
              </a:buClr>
              <a:buSzPts val="1350"/>
              <a:buFont typeface="Arial"/>
              <a:buChar char="•"/>
              <a:defRPr sz="1500" b="0" i="0" u="none" strike="noStrike" cap="none">
                <a:solidFill>
                  <a:schemeClr val="dk1"/>
                </a:solidFill>
                <a:latin typeface="Corbel"/>
                <a:ea typeface="Corbel"/>
                <a:cs typeface="Corbel"/>
                <a:sym typeface="Corbel"/>
              </a:defRPr>
            </a:lvl3pPr>
            <a:lvl4pPr marL="1828800" marR="0" lvl="3"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orbel"/>
                <a:ea typeface="Corbel"/>
                <a:cs typeface="Corbel"/>
                <a:sym typeface="Corbel"/>
              </a:defRPr>
            </a:lvl4pPr>
            <a:lvl5pPr marL="2286000" marR="0" lvl="4" indent="-304800" algn="l" rtl="0">
              <a:lnSpc>
                <a:spcPct val="100000"/>
              </a:lnSpc>
              <a:spcBef>
                <a:spcPts val="240"/>
              </a:spcBef>
              <a:spcAft>
                <a:spcPts val="0"/>
              </a:spcAft>
              <a:buClr>
                <a:schemeClr val="accent1"/>
              </a:buClr>
              <a:buSzPts val="1200"/>
              <a:buFont typeface="Arial"/>
              <a:buChar char="•"/>
              <a:defRPr sz="1200" b="0" i="0" u="none" strike="noStrike" cap="none">
                <a:solidFill>
                  <a:schemeClr val="dk1"/>
                </a:solidFill>
                <a:latin typeface="Corbel"/>
                <a:ea typeface="Corbel"/>
                <a:cs typeface="Corbel"/>
                <a:sym typeface="Corbel"/>
              </a:defRPr>
            </a:lvl5pPr>
            <a:lvl6pPr marL="2743200" marR="0" lvl="5" indent="-298450" algn="l" rtl="0">
              <a:lnSpc>
                <a:spcPct val="100000"/>
              </a:lnSpc>
              <a:spcBef>
                <a:spcPts val="220"/>
              </a:spcBef>
              <a:spcAft>
                <a:spcPts val="0"/>
              </a:spcAft>
              <a:buClr>
                <a:schemeClr val="accent1"/>
              </a:buClr>
              <a:buSzPts val="1100"/>
              <a:buFont typeface="Arial"/>
              <a:buChar char="•"/>
              <a:defRPr sz="1100" b="0" i="0" u="none" strike="noStrike" cap="none">
                <a:solidFill>
                  <a:schemeClr val="dk1"/>
                </a:solidFill>
                <a:latin typeface="Corbel"/>
                <a:ea typeface="Corbel"/>
                <a:cs typeface="Corbel"/>
                <a:sym typeface="Corbel"/>
              </a:defRPr>
            </a:lvl6pPr>
            <a:lvl7pPr marL="3200400" marR="0" lvl="6" indent="-298450" algn="l" rtl="0">
              <a:lnSpc>
                <a:spcPct val="100000"/>
              </a:lnSpc>
              <a:spcBef>
                <a:spcPts val="220"/>
              </a:spcBef>
              <a:spcAft>
                <a:spcPts val="0"/>
              </a:spcAft>
              <a:buClr>
                <a:schemeClr val="accent1"/>
              </a:buClr>
              <a:buSzPts val="1100"/>
              <a:buFont typeface="Arial"/>
              <a:buChar char="•"/>
              <a:defRPr sz="1100" b="0" i="0" u="none" strike="noStrike" cap="none">
                <a:solidFill>
                  <a:schemeClr val="dk1"/>
                </a:solidFill>
                <a:latin typeface="Corbel"/>
                <a:ea typeface="Corbel"/>
                <a:cs typeface="Corbel"/>
                <a:sym typeface="Corbel"/>
              </a:defRPr>
            </a:lvl7pPr>
            <a:lvl8pPr marL="3657600" marR="0" lvl="7" indent="-298450" algn="l" rtl="0">
              <a:lnSpc>
                <a:spcPct val="100000"/>
              </a:lnSpc>
              <a:spcBef>
                <a:spcPts val="220"/>
              </a:spcBef>
              <a:spcAft>
                <a:spcPts val="0"/>
              </a:spcAft>
              <a:buClr>
                <a:schemeClr val="accent1"/>
              </a:buClr>
              <a:buSzPts val="1100"/>
              <a:buFont typeface="Arial"/>
              <a:buChar char="•"/>
              <a:defRPr sz="1100" b="0" i="0" u="none" strike="noStrike" cap="none">
                <a:solidFill>
                  <a:schemeClr val="dk1"/>
                </a:solidFill>
                <a:latin typeface="Corbel"/>
                <a:ea typeface="Corbel"/>
                <a:cs typeface="Corbel"/>
                <a:sym typeface="Corbel"/>
              </a:defRPr>
            </a:lvl8pPr>
            <a:lvl9pPr marL="4114800" marR="0" lvl="8" indent="-298450" algn="l" rtl="0">
              <a:lnSpc>
                <a:spcPct val="100000"/>
              </a:lnSpc>
              <a:spcBef>
                <a:spcPts val="220"/>
              </a:spcBef>
              <a:spcAft>
                <a:spcPts val="0"/>
              </a:spcAft>
              <a:buClr>
                <a:schemeClr val="accent1"/>
              </a:buClr>
              <a:buSzPts val="1100"/>
              <a:buFont typeface="Arial"/>
              <a:buChar char="•"/>
              <a:defRPr sz="1100" b="0" i="0" u="none" strike="noStrike" cap="none">
                <a:solidFill>
                  <a:schemeClr val="dk1"/>
                </a:solidFill>
                <a:latin typeface="Corbel"/>
                <a:ea typeface="Corbel"/>
                <a:cs typeface="Corbel"/>
                <a:sym typeface="Corbel"/>
              </a:defRPr>
            </a:lvl9pPr>
          </a:lstStyle>
          <a:p>
            <a:endParaRPr/>
          </a:p>
        </p:txBody>
      </p:sp>
      <p:sp>
        <p:nvSpPr>
          <p:cNvPr id="9" name="Google Shape;9;p1"/>
          <p:cNvSpPr/>
          <p:nvPr/>
        </p:nvSpPr>
        <p:spPr>
          <a:xfrm>
            <a:off x="0" y="0"/>
            <a:ext cx="8229600" cy="292608"/>
          </a:xfrm>
          <a:prstGeom prst="rect">
            <a:avLst/>
          </a:prstGeom>
          <a:solidFill>
            <a:schemeClr val="accent1"/>
          </a:solidFill>
          <a:ln>
            <a:noFill/>
          </a:ln>
        </p:spPr>
        <p:txBody>
          <a:bodyPr spcFirstLastPara="1" wrap="square" lIns="78350" tIns="39175" rIns="78350" bIns="39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 name="Google Shape;10;p1"/>
          <p:cNvSpPr txBox="1">
            <a:spLocks noGrp="1"/>
          </p:cNvSpPr>
          <p:nvPr>
            <p:ph type="dt" idx="10"/>
          </p:nvPr>
        </p:nvSpPr>
        <p:spPr>
          <a:xfrm>
            <a:off x="411480" y="14631"/>
            <a:ext cx="2606040" cy="263347"/>
          </a:xfrm>
          <a:prstGeom prst="rect">
            <a:avLst/>
          </a:prstGeom>
          <a:noFill/>
          <a:ln>
            <a:noFill/>
          </a:ln>
        </p:spPr>
        <p:txBody>
          <a:bodyPr spcFirstLastPara="1" wrap="square" lIns="78350" tIns="39175" rIns="78350" bIns="39175" anchor="ctr" anchorCtr="0"/>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ftr" idx="11"/>
          </p:nvPr>
        </p:nvSpPr>
        <p:spPr>
          <a:xfrm>
            <a:off x="3086100" y="14631"/>
            <a:ext cx="3703320" cy="263347"/>
          </a:xfrm>
          <a:prstGeom prst="rect">
            <a:avLst/>
          </a:prstGeom>
          <a:noFill/>
          <a:ln>
            <a:noFill/>
          </a:ln>
        </p:spPr>
        <p:txBody>
          <a:bodyPr spcFirstLastPara="1" wrap="square" lIns="78350" tIns="39175" rIns="78350" bIns="39175" anchor="ctr" anchorCtr="0"/>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858000" y="14631"/>
            <a:ext cx="960120" cy="263347"/>
          </a:xfrm>
          <a:prstGeom prst="rect">
            <a:avLst/>
          </a:prstGeom>
          <a:noFill/>
          <a:ln>
            <a:noFill/>
          </a:ln>
        </p:spPr>
        <p:txBody>
          <a:bodyPr spcFirstLastPara="1" wrap="square" lIns="78350" tIns="39175" rIns="78350" bIns="3917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 name="Google Shape;13;p1"/>
          <p:cNvSpPr txBox="1"/>
          <p:nvPr/>
        </p:nvSpPr>
        <p:spPr>
          <a:xfrm>
            <a:off x="3810000" y="5181600"/>
            <a:ext cx="6096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Cambria"/>
                <a:ea typeface="Cambria"/>
                <a:cs typeface="Cambria"/>
                <a:sym typeface="Cambria"/>
              </a:rPr>
              <a:t>‹#›</a:t>
            </a:fld>
            <a:endParaRPr sz="900" b="0" i="0" u="none" strike="noStrike" cap="none">
              <a:solidFill>
                <a:schemeClr val="lt1"/>
              </a:solidFill>
              <a:latin typeface="Cambria"/>
              <a:ea typeface="Cambria"/>
              <a:cs typeface="Cambria"/>
              <a:sym typeface="Cambri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338328" y="495894"/>
            <a:ext cx="7552944" cy="652864"/>
          </a:xfrm>
          <a:prstGeom prst="rect">
            <a:avLst/>
          </a:prstGeom>
          <a:noFill/>
          <a:ln>
            <a:noFill/>
          </a:ln>
        </p:spPr>
        <p:txBody>
          <a:bodyPr spcFirstLastPara="1" wrap="square" lIns="91425" tIns="45700" rIns="91425" bIns="45700" anchor="ctr" anchorCtr="0">
            <a:noAutofit/>
          </a:bodyPr>
          <a:lstStyle>
            <a:lvl1pPr marR="0" lvl="0" algn="ctr" rtl="0">
              <a:lnSpc>
                <a:spcPct val="80000"/>
              </a:lnSpc>
              <a:spcBef>
                <a:spcPts val="0"/>
              </a:spcBef>
              <a:spcAft>
                <a:spcPts val="0"/>
              </a:spcAft>
              <a:buClr>
                <a:srgbClr val="000000"/>
              </a:buClr>
              <a:buSzPts val="6600"/>
              <a:buFont typeface="Arial"/>
              <a:buNone/>
              <a:defRPr sz="6600" b="0" i="0" u="none" strike="noStrike" cap="none">
                <a:solidFill>
                  <a:srgbClr val="000000"/>
                </a:solidFill>
                <a:latin typeface="Arial"/>
                <a:ea typeface="Arial"/>
                <a:cs typeface="Arial"/>
                <a:sym typeface="Arial"/>
              </a:defRPr>
            </a:lvl1pPr>
            <a:lvl2pPr marR="0" lvl="1" algn="ctr" rtl="0">
              <a:lnSpc>
                <a:spcPct val="80000"/>
              </a:lnSpc>
              <a:spcBef>
                <a:spcPts val="0"/>
              </a:spcBef>
              <a:spcAft>
                <a:spcPts val="0"/>
              </a:spcAft>
              <a:buClr>
                <a:srgbClr val="000000"/>
              </a:buClr>
              <a:buSzPts val="3600"/>
              <a:buFont typeface="Play"/>
              <a:buNone/>
              <a:defRPr sz="3600" b="0" i="0" u="none" strike="noStrike" cap="none">
                <a:solidFill>
                  <a:srgbClr val="000000"/>
                </a:solidFill>
                <a:latin typeface="Play"/>
                <a:ea typeface="Play"/>
                <a:cs typeface="Play"/>
                <a:sym typeface="Play"/>
              </a:defRPr>
            </a:lvl2pPr>
            <a:lvl3pPr marR="0" lvl="2" algn="ctr" rtl="0">
              <a:lnSpc>
                <a:spcPct val="80000"/>
              </a:lnSpc>
              <a:spcBef>
                <a:spcPts val="0"/>
              </a:spcBef>
              <a:spcAft>
                <a:spcPts val="0"/>
              </a:spcAft>
              <a:buClr>
                <a:srgbClr val="000000"/>
              </a:buClr>
              <a:buSzPts val="3600"/>
              <a:buFont typeface="Play"/>
              <a:buNone/>
              <a:defRPr sz="3600" b="0" i="0" u="none" strike="noStrike" cap="none">
                <a:solidFill>
                  <a:srgbClr val="000000"/>
                </a:solidFill>
                <a:latin typeface="Play"/>
                <a:ea typeface="Play"/>
                <a:cs typeface="Play"/>
                <a:sym typeface="Play"/>
              </a:defRPr>
            </a:lvl3pPr>
            <a:lvl4pPr marR="0" lvl="3" algn="ctr" rtl="0">
              <a:lnSpc>
                <a:spcPct val="80000"/>
              </a:lnSpc>
              <a:spcBef>
                <a:spcPts val="0"/>
              </a:spcBef>
              <a:spcAft>
                <a:spcPts val="0"/>
              </a:spcAft>
              <a:buClr>
                <a:srgbClr val="000000"/>
              </a:buClr>
              <a:buSzPts val="3600"/>
              <a:buFont typeface="Play"/>
              <a:buNone/>
              <a:defRPr sz="3600" b="0" i="0" u="none" strike="noStrike" cap="none">
                <a:solidFill>
                  <a:srgbClr val="000000"/>
                </a:solidFill>
                <a:latin typeface="Play"/>
                <a:ea typeface="Play"/>
                <a:cs typeface="Play"/>
                <a:sym typeface="Play"/>
              </a:defRPr>
            </a:lvl4pPr>
            <a:lvl5pPr marR="0" lvl="4" algn="ctr" rtl="0">
              <a:lnSpc>
                <a:spcPct val="80000"/>
              </a:lnSpc>
              <a:spcBef>
                <a:spcPts val="0"/>
              </a:spcBef>
              <a:spcAft>
                <a:spcPts val="0"/>
              </a:spcAft>
              <a:buClr>
                <a:srgbClr val="000000"/>
              </a:buClr>
              <a:buSzPts val="3600"/>
              <a:buFont typeface="Play"/>
              <a:buNone/>
              <a:defRPr sz="3600" b="0" i="0" u="none" strike="noStrike" cap="none">
                <a:solidFill>
                  <a:srgbClr val="000000"/>
                </a:solidFill>
                <a:latin typeface="Play"/>
                <a:ea typeface="Play"/>
                <a:cs typeface="Play"/>
                <a:sym typeface="Play"/>
              </a:defRPr>
            </a:lvl5pPr>
            <a:lvl6pPr marR="0" lvl="5" algn="ctr" rtl="0">
              <a:lnSpc>
                <a:spcPct val="80000"/>
              </a:lnSpc>
              <a:spcBef>
                <a:spcPts val="0"/>
              </a:spcBef>
              <a:spcAft>
                <a:spcPts val="0"/>
              </a:spcAft>
              <a:buClr>
                <a:srgbClr val="000000"/>
              </a:buClr>
              <a:buSzPts val="3600"/>
              <a:buFont typeface="Play"/>
              <a:buNone/>
              <a:defRPr sz="3600" b="0" i="0" u="none" strike="noStrike" cap="none">
                <a:solidFill>
                  <a:srgbClr val="000000"/>
                </a:solidFill>
                <a:latin typeface="Play"/>
                <a:ea typeface="Play"/>
                <a:cs typeface="Play"/>
                <a:sym typeface="Play"/>
              </a:defRPr>
            </a:lvl6pPr>
            <a:lvl7pPr marR="0" lvl="6" algn="ctr" rtl="0">
              <a:lnSpc>
                <a:spcPct val="80000"/>
              </a:lnSpc>
              <a:spcBef>
                <a:spcPts val="0"/>
              </a:spcBef>
              <a:spcAft>
                <a:spcPts val="0"/>
              </a:spcAft>
              <a:buClr>
                <a:srgbClr val="000000"/>
              </a:buClr>
              <a:buSzPts val="3600"/>
              <a:buFont typeface="Play"/>
              <a:buNone/>
              <a:defRPr sz="3600" b="0" i="0" u="none" strike="noStrike" cap="none">
                <a:solidFill>
                  <a:srgbClr val="000000"/>
                </a:solidFill>
                <a:latin typeface="Play"/>
                <a:ea typeface="Play"/>
                <a:cs typeface="Play"/>
                <a:sym typeface="Play"/>
              </a:defRPr>
            </a:lvl7pPr>
            <a:lvl8pPr marR="0" lvl="7" algn="ctr" rtl="0">
              <a:lnSpc>
                <a:spcPct val="80000"/>
              </a:lnSpc>
              <a:spcBef>
                <a:spcPts val="0"/>
              </a:spcBef>
              <a:spcAft>
                <a:spcPts val="0"/>
              </a:spcAft>
              <a:buClr>
                <a:srgbClr val="000000"/>
              </a:buClr>
              <a:buSzPts val="3600"/>
              <a:buFont typeface="Play"/>
              <a:buNone/>
              <a:defRPr sz="3600" b="0" i="0" u="none" strike="noStrike" cap="none">
                <a:solidFill>
                  <a:srgbClr val="000000"/>
                </a:solidFill>
                <a:latin typeface="Play"/>
                <a:ea typeface="Play"/>
                <a:cs typeface="Play"/>
                <a:sym typeface="Play"/>
              </a:defRPr>
            </a:lvl8pPr>
            <a:lvl9pPr marR="0" lvl="8" algn="ctr" rtl="0">
              <a:lnSpc>
                <a:spcPct val="80000"/>
              </a:lnSpc>
              <a:spcBef>
                <a:spcPts val="0"/>
              </a:spcBef>
              <a:spcAft>
                <a:spcPts val="0"/>
              </a:spcAft>
              <a:buClr>
                <a:srgbClr val="000000"/>
              </a:buClr>
              <a:buSzPts val="3600"/>
              <a:buFont typeface="Play"/>
              <a:buNone/>
              <a:defRPr sz="3600" b="0" i="0" u="none" strike="noStrike" cap="none">
                <a:solidFill>
                  <a:srgbClr val="000000"/>
                </a:solidFill>
                <a:latin typeface="Play"/>
                <a:ea typeface="Play"/>
                <a:cs typeface="Play"/>
                <a:sym typeface="Play"/>
              </a:defRPr>
            </a:lvl9pPr>
          </a:lstStyle>
          <a:p>
            <a:endParaRPr/>
          </a:p>
        </p:txBody>
      </p:sp>
      <p:sp>
        <p:nvSpPr>
          <p:cNvPr id="7" name="Google Shape;7;p5"/>
          <p:cNvSpPr txBox="1">
            <a:spLocks noGrp="1"/>
          </p:cNvSpPr>
          <p:nvPr>
            <p:ph type="body" idx="1"/>
          </p:nvPr>
        </p:nvSpPr>
        <p:spPr>
          <a:xfrm>
            <a:off x="338328" y="1460500"/>
            <a:ext cx="7552944" cy="36113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Quattrocento Sans"/>
                <a:ea typeface="Quattrocento Sans"/>
                <a:cs typeface="Quattrocento Sans"/>
                <a:sym typeface="Quattrocento Sans"/>
              </a:defRPr>
            </a:lvl1pPr>
            <a:lvl2pPr marL="914400" marR="0" lvl="1"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Quattrocento Sans"/>
                <a:ea typeface="Quattrocento Sans"/>
                <a:cs typeface="Quattrocento Sans"/>
                <a:sym typeface="Quattrocento Sans"/>
              </a:defRPr>
            </a:lvl2pPr>
            <a:lvl3pPr marL="1371600" marR="0" lvl="2" indent="-228600" algn="l" rtl="0">
              <a:lnSpc>
                <a:spcPct val="90000"/>
              </a:lnSpc>
              <a:spcBef>
                <a:spcPts val="1000"/>
              </a:spcBef>
              <a:spcAft>
                <a:spcPts val="0"/>
              </a:spcAft>
              <a:buClr>
                <a:srgbClr val="000000"/>
              </a:buClr>
              <a:buSzPts val="2000"/>
              <a:buFont typeface="Arial"/>
              <a:buNone/>
              <a:defRPr sz="2000" b="0" i="0" u="none" strike="noStrike" cap="none">
                <a:solidFill>
                  <a:srgbClr val="000000"/>
                </a:solidFill>
                <a:latin typeface="Quattrocento Sans"/>
                <a:ea typeface="Quattrocento Sans"/>
                <a:cs typeface="Quattrocento Sans"/>
                <a:sym typeface="Quattrocento Sans"/>
              </a:defRPr>
            </a:lvl3pPr>
            <a:lvl4pPr marL="1828800" marR="0" lvl="3"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Quattrocento Sans"/>
                <a:ea typeface="Quattrocento Sans"/>
                <a:cs typeface="Quattrocento Sans"/>
                <a:sym typeface="Quattrocento Sans"/>
              </a:defRPr>
            </a:lvl4pPr>
            <a:lvl5pPr marL="2286000" marR="0" lvl="4" indent="-228600" algn="l" rtl="0">
              <a:lnSpc>
                <a:spcPct val="90000"/>
              </a:lnSpc>
              <a:spcBef>
                <a:spcPts val="1000"/>
              </a:spcBef>
              <a:spcAft>
                <a:spcPts val="0"/>
              </a:spcAft>
              <a:buClr>
                <a:srgbClr val="000000"/>
              </a:buClr>
              <a:buSzPts val="1600"/>
              <a:buFont typeface="Arial"/>
              <a:buNone/>
              <a:defRPr sz="1600" b="0" i="0" u="none" strike="noStrike" cap="none">
                <a:solidFill>
                  <a:srgbClr val="000000"/>
                </a:solidFill>
                <a:latin typeface="Quattrocento Sans"/>
                <a:ea typeface="Quattrocento Sans"/>
                <a:cs typeface="Quattrocento Sans"/>
                <a:sym typeface="Quattrocento Sans"/>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52" r:id="rId3"/>
    <p:sldLayoutId id="2147483687" r:id="rId4"/>
    <p:sldLayoutId id="2147483654"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06" r:id="rId24"/>
    <p:sldLayoutId id="2147483707" r:id="rId25"/>
    <p:sldLayoutId id="2147483708" r:id="rId26"/>
    <p:sldLayoutId id="2147483709" r:id="rId27"/>
    <p:sldLayoutId id="2147483710" r:id="rId28"/>
    <p:sldLayoutId id="2147483711"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userDrawn="1">
          <p15:clr>
            <a:srgbClr val="F26B43"/>
          </p15:clr>
        </p15:guide>
        <p15:guide id="2" pos="5184" userDrawn="1">
          <p15:clr>
            <a:srgbClr val="F26B43"/>
          </p15:clr>
        </p15:guide>
        <p15:guide id="3" orient="horz" userDrawn="1">
          <p15:clr>
            <a:srgbClr val="F26B43"/>
          </p15:clr>
        </p15:guide>
        <p15:guide id="4" orient="horz" pos="34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notesSlide" Target="../notesSlides/notesSlide12.xml"/><Relationship Id="rId1" Type="http://schemas.openxmlformats.org/officeDocument/2006/relationships/slideLayout" Target="../slideLayouts/slideLayout42.xml"/><Relationship Id="rId5" Type="http://schemas.openxmlformats.org/officeDocument/2006/relationships/image" Target="../media/image13.png"/><Relationship Id="rId4" Type="http://schemas.openxmlformats.org/officeDocument/2006/relationships/hyperlink" Target="http://www.credit.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54"/>
        <p:cNvGrpSpPr/>
        <p:nvPr/>
      </p:nvGrpSpPr>
      <p:grpSpPr>
        <a:xfrm>
          <a:off x="0" y="0"/>
          <a:ext cx="0" cy="0"/>
          <a:chOff x="0" y="0"/>
          <a:chExt cx="0" cy="0"/>
        </a:xfrm>
      </p:grpSpPr>
      <p:sp>
        <p:nvSpPr>
          <p:cNvPr id="756" name="Google Shape;756;p40"/>
          <p:cNvSpPr/>
          <p:nvPr/>
        </p:nvSpPr>
        <p:spPr>
          <a:xfrm>
            <a:off x="86385" y="3530387"/>
            <a:ext cx="7135947" cy="1908958"/>
          </a:xfrm>
          <a:prstGeom prst="rect">
            <a:avLst/>
          </a:prstGeom>
          <a:noFill/>
          <a:ln>
            <a:noFill/>
          </a:ln>
        </p:spPr>
        <p:txBody>
          <a:bodyPr spcFirstLastPara="1" wrap="square" lIns="61712" tIns="30848" rIns="61712" bIns="30848"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mn-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Presented by:</a:t>
            </a:r>
          </a:p>
          <a:p>
            <a:pPr marL="0" marR="0" lvl="0" indent="0" algn="l" rtl="0">
              <a:lnSpc>
                <a:spcPct val="100000"/>
              </a:lnSpc>
              <a:spcBef>
                <a:spcPts val="0"/>
              </a:spcBef>
              <a:spcAft>
                <a:spcPts val="0"/>
              </a:spcAft>
              <a:buNone/>
            </a:pPr>
            <a:endParaRPr lang="en-US" sz="2400" dirty="0">
              <a:latin typeface="+mn-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0" marR="0" lvl="0" indent="0" algn="l" rtl="0">
              <a:lnSpc>
                <a:spcPct val="100000"/>
              </a:lnSpc>
              <a:spcBef>
                <a:spcPts val="0"/>
              </a:spcBef>
              <a:spcAft>
                <a:spcPts val="0"/>
              </a:spcAft>
              <a:buNone/>
            </a:pPr>
            <a:r>
              <a:rPr lang="en-US" sz="2400" b="1" dirty="0">
                <a:latin typeface="+mn-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Iman Cotton</a:t>
            </a:r>
            <a:endParaRPr lang="en-US" sz="2400" b="1" i="0" u="none" strike="noStrike" cap="none" dirty="0">
              <a:solidFill>
                <a:srgbClr val="000000"/>
              </a:solidFill>
              <a:latin typeface="+mn-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endParaRPr>
          </a:p>
          <a:p>
            <a:pPr marL="0" marR="0" lvl="0" indent="0" algn="l" rtl="0">
              <a:lnSpc>
                <a:spcPct val="100000"/>
              </a:lnSpc>
              <a:spcBef>
                <a:spcPts val="0"/>
              </a:spcBef>
              <a:spcAft>
                <a:spcPts val="0"/>
              </a:spcAft>
              <a:buNone/>
            </a:pPr>
            <a:r>
              <a:rPr lang="en-US" sz="2400" dirty="0">
                <a:latin typeface="+mn-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Loan Officer</a:t>
            </a:r>
          </a:p>
          <a:p>
            <a:pPr marL="0" marR="0" lvl="0" indent="0" algn="l" rtl="0">
              <a:lnSpc>
                <a:spcPct val="100000"/>
              </a:lnSpc>
              <a:spcBef>
                <a:spcPts val="0"/>
              </a:spcBef>
              <a:spcAft>
                <a:spcPts val="0"/>
              </a:spcAft>
              <a:buNone/>
            </a:pPr>
            <a:r>
              <a:rPr lang="en-US" sz="2400" b="0" i="0" u="none" strike="noStrike" cap="none" dirty="0">
                <a:solidFill>
                  <a:srgbClr val="000000"/>
                </a:solidFill>
                <a:latin typeface="+mn-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CDC Small Business Finance/</a:t>
            </a:r>
            <a:r>
              <a:rPr lang="en-US" sz="2400" b="0" i="0" u="none" strike="noStrike" cap="none" dirty="0" err="1">
                <a:solidFill>
                  <a:srgbClr val="000000"/>
                </a:solidFill>
                <a:latin typeface="+mn-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Momentus</a:t>
            </a:r>
            <a:r>
              <a:rPr lang="en-US" sz="2400" b="0" i="0" u="none" strike="noStrike" cap="none" dirty="0">
                <a:solidFill>
                  <a:srgbClr val="000000"/>
                </a:solidFill>
                <a:latin typeface="+mn-lt"/>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Capital</a:t>
            </a:r>
            <a:endParaRPr sz="2400" b="0" i="0" u="none" strike="noStrike" cap="none" dirty="0">
              <a:solidFill>
                <a:srgbClr val="000000"/>
              </a:solidFill>
              <a:latin typeface="+mn-lt"/>
              <a:ea typeface="Calibri"/>
              <a:cs typeface="Calibri"/>
              <a:sym typeface="Calibri"/>
            </a:endParaRPr>
          </a:p>
        </p:txBody>
      </p:sp>
      <p:sp>
        <p:nvSpPr>
          <p:cNvPr id="757" name="Google Shape;757;p40"/>
          <p:cNvSpPr txBox="1"/>
          <p:nvPr/>
        </p:nvSpPr>
        <p:spPr>
          <a:xfrm>
            <a:off x="491215" y="1001534"/>
            <a:ext cx="6432565" cy="2093624"/>
          </a:xfrm>
          <a:prstGeom prst="rect">
            <a:avLst/>
          </a:prstGeom>
          <a:noFill/>
          <a:ln>
            <a:noFill/>
          </a:ln>
        </p:spPr>
        <p:txBody>
          <a:bodyPr spcFirstLastPara="1" wrap="square" lIns="61712" tIns="30848" rIns="61712" bIns="30848"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br>
              <a:rPr lang="en-US" sz="2400" b="0" i="0" u="none" strike="noStrike" cap="none" dirty="0">
                <a:solidFill>
                  <a:schemeClr val="tx1"/>
                </a:solidFill>
                <a:latin typeface="+mn-lt"/>
                <a:ea typeface="Corbel"/>
                <a:cs typeface="Corbel"/>
                <a:sym typeface="Corbel"/>
              </a:rPr>
            </a:br>
            <a:r>
              <a:rPr lang="en-US" sz="3600" b="0" i="0" u="none" strike="noStrike" cap="none" dirty="0">
                <a:solidFill>
                  <a:schemeClr val="tx1"/>
                </a:solidFill>
                <a:latin typeface="+mn-lt"/>
                <a:ea typeface="Corbel"/>
                <a:cs typeface="Corbel"/>
                <a:sym typeface="Corbel"/>
              </a:rPr>
              <a:t>What To Expect When Applying For a SBA Loan- Tips To Know Before You Apply</a:t>
            </a:r>
            <a:r>
              <a:rPr lang="en-US" sz="3600" b="0" i="0" u="none" strike="noStrike" cap="none" dirty="0">
                <a:solidFill>
                  <a:schemeClr val="dk2"/>
                </a:solidFill>
                <a:latin typeface="+mn-lt"/>
                <a:ea typeface="Corbel"/>
                <a:cs typeface="Corbel"/>
                <a:sym typeface="Corbel"/>
              </a:rPr>
              <a:t>.</a:t>
            </a:r>
            <a:endParaRPr sz="3600" dirty="0">
              <a:latin typeface="+mn-lt"/>
            </a:endParaRPr>
          </a:p>
        </p:txBody>
      </p:sp>
      <p:pic>
        <p:nvPicPr>
          <p:cNvPr id="758" name="Google Shape;758;p40"/>
          <p:cNvPicPr preferRelativeResize="0"/>
          <p:nvPr/>
        </p:nvPicPr>
        <p:blipFill rotWithShape="1">
          <a:blip r:embed="rId3">
            <a:alphaModFix/>
          </a:blip>
          <a:srcRect/>
          <a:stretch/>
        </p:blipFill>
        <p:spPr>
          <a:xfrm>
            <a:off x="6536202" y="4267980"/>
            <a:ext cx="1693398" cy="786725"/>
          </a:xfrm>
          <a:prstGeom prst="rect">
            <a:avLst/>
          </a:prstGeom>
          <a:noFill/>
          <a:ln>
            <a:noFill/>
          </a:ln>
        </p:spPr>
      </p:pic>
    </p:spTree>
    <p:extLst>
      <p:ext uri="{BB962C8B-B14F-4D97-AF65-F5344CB8AC3E}">
        <p14:creationId xmlns:p14="http://schemas.microsoft.com/office/powerpoint/2010/main" val="3644790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4" name="Google Shape;184;p40"/>
          <p:cNvSpPr txBox="1"/>
          <p:nvPr/>
        </p:nvSpPr>
        <p:spPr>
          <a:xfrm>
            <a:off x="219454" y="1878806"/>
            <a:ext cx="7767992" cy="3315003"/>
          </a:xfrm>
          <a:prstGeom prst="rect">
            <a:avLst/>
          </a:prstGeom>
          <a:noFill/>
          <a:ln>
            <a:noFill/>
          </a:ln>
        </p:spPr>
        <p:txBody>
          <a:bodyPr spcFirstLastPara="1" wrap="square" lIns="91425" tIns="45700" rIns="91425" bIns="45700" anchor="t" anchorCtr="0">
            <a:noAutofit/>
          </a:bodyPr>
          <a:lstStyle/>
          <a:p>
            <a:pPr marL="400050" indent="-285750">
              <a:lnSpc>
                <a:spcPct val="150000"/>
              </a:lnSpc>
              <a:buClr>
                <a:schemeClr val="accent1"/>
              </a:buClr>
              <a:buSzPts val="1800"/>
              <a:buFont typeface="Arial" panose="020B0604020202020204" pitchFamily="34" charset="0"/>
              <a:buChar char="•"/>
            </a:pPr>
            <a:r>
              <a:rPr lang="en-US" sz="1800" dirty="0">
                <a:solidFill>
                  <a:schemeClr val="tx1"/>
                </a:solidFill>
                <a:latin typeface="+mn-lt"/>
                <a:ea typeface="Corbel"/>
                <a:cs typeface="Corbel"/>
                <a:sym typeface="Corbel"/>
              </a:rPr>
              <a:t>SBA Standard Operating Procedure (SOP) provides the rules, processes, and guidelines a SBA Lender may, must or should follow.</a:t>
            </a:r>
          </a:p>
          <a:p>
            <a:pPr marL="114300">
              <a:lnSpc>
                <a:spcPct val="150000"/>
              </a:lnSpc>
              <a:buClr>
                <a:schemeClr val="accent1"/>
              </a:buClr>
              <a:buSzPts val="1800"/>
            </a:pPr>
            <a:r>
              <a:rPr lang="en-US" sz="1800" dirty="0">
                <a:solidFill>
                  <a:schemeClr val="tx1"/>
                </a:solidFill>
                <a:latin typeface="+mn-lt"/>
                <a:ea typeface="Corbel"/>
                <a:cs typeface="Corbel"/>
                <a:sym typeface="Corbel"/>
              </a:rPr>
              <a:t> </a:t>
            </a:r>
            <a:endParaRPr lang="en-US" sz="1800" dirty="0">
              <a:solidFill>
                <a:schemeClr val="tx1"/>
              </a:solidFill>
              <a:latin typeface="+mn-lt"/>
            </a:endParaRPr>
          </a:p>
          <a:p>
            <a:pPr marL="400050" indent="-285750">
              <a:lnSpc>
                <a:spcPct val="150000"/>
              </a:lnSpc>
              <a:buClr>
                <a:schemeClr val="accent1"/>
              </a:buClr>
              <a:buSzPts val="1800"/>
              <a:buFont typeface="Arial" panose="020B0604020202020204" pitchFamily="34" charset="0"/>
              <a:buChar char="•"/>
            </a:pPr>
            <a:r>
              <a:rPr lang="en-US" sz="1800" dirty="0">
                <a:solidFill>
                  <a:schemeClr val="tx1"/>
                </a:solidFill>
                <a:latin typeface="+mn-lt"/>
                <a:ea typeface="Corbel"/>
                <a:cs typeface="Corbel"/>
                <a:sym typeface="Corbel"/>
              </a:rPr>
              <a:t>The Credit Box/internal credit policy – determines the lender’s appetite for risk.  i.e. minimum FIC</a:t>
            </a:r>
            <a:r>
              <a:rPr lang="en-US" sz="1800" dirty="0">
                <a:solidFill>
                  <a:schemeClr val="dk1"/>
                </a:solidFill>
                <a:latin typeface="+mn-lt"/>
                <a:ea typeface="Corbel"/>
                <a:cs typeface="Corbel"/>
                <a:sym typeface="Corbel"/>
              </a:rPr>
              <a:t>O scores, collateral requirements, length of time in business. </a:t>
            </a:r>
          </a:p>
          <a:p>
            <a:pPr marL="400050" marR="0" lvl="0" indent="-285750" algn="l" rtl="0">
              <a:lnSpc>
                <a:spcPct val="150000"/>
              </a:lnSpc>
              <a:spcBef>
                <a:spcPts val="0"/>
              </a:spcBef>
              <a:spcAft>
                <a:spcPts val="0"/>
              </a:spcAft>
              <a:buClr>
                <a:schemeClr val="accent1"/>
              </a:buClr>
              <a:buSzPts val="1800"/>
              <a:buFont typeface="Arial" panose="020B0604020202020204" pitchFamily="34" charset="0"/>
              <a:buChar char="•"/>
            </a:pPr>
            <a:endParaRPr lang="en-US" sz="1800" b="0" i="0" u="none" strike="noStrike" cap="none" dirty="0">
              <a:solidFill>
                <a:schemeClr val="dk1"/>
              </a:solidFill>
              <a:latin typeface="+mn-lt"/>
              <a:ea typeface="Corbel"/>
              <a:cs typeface="Corbel"/>
              <a:sym typeface="Corbel"/>
            </a:endParaRPr>
          </a:p>
        </p:txBody>
      </p:sp>
      <p:sp>
        <p:nvSpPr>
          <p:cNvPr id="190" name="Google Shape;190;p40"/>
          <p:cNvSpPr txBox="1"/>
          <p:nvPr/>
        </p:nvSpPr>
        <p:spPr>
          <a:xfrm>
            <a:off x="-385762" y="60613"/>
            <a:ext cx="7683000" cy="1292631"/>
          </a:xfrm>
          <a:prstGeom prst="rect">
            <a:avLst/>
          </a:prstGeom>
          <a:noFill/>
          <a:ln>
            <a:noFill/>
          </a:ln>
        </p:spPr>
        <p:txBody>
          <a:bodyPr spcFirstLastPara="1" wrap="square" lIns="91425" tIns="91425" rIns="91425" bIns="91425" anchor="t" anchorCtr="0">
            <a:spAutoFit/>
          </a:bodyPr>
          <a:lstStyle/>
          <a:p>
            <a:pPr marL="114300" lvl="0" algn="ctr">
              <a:lnSpc>
                <a:spcPct val="150000"/>
              </a:lnSpc>
              <a:buClr>
                <a:schemeClr val="accent1"/>
              </a:buClr>
              <a:buSzPts val="1800"/>
            </a:pPr>
            <a:r>
              <a:rPr lang="en-US" sz="2400" b="1" dirty="0">
                <a:solidFill>
                  <a:schemeClr val="bg2"/>
                </a:solidFill>
                <a:latin typeface="+mn-lt"/>
                <a:ea typeface="Corbel"/>
                <a:cs typeface="Corbel"/>
                <a:sym typeface="Corbel"/>
              </a:rPr>
              <a:t>Not all SBA </a:t>
            </a:r>
          </a:p>
          <a:p>
            <a:pPr marL="114300" lvl="0" algn="ctr">
              <a:lnSpc>
                <a:spcPct val="150000"/>
              </a:lnSpc>
              <a:buClr>
                <a:schemeClr val="accent1"/>
              </a:buClr>
              <a:buSzPts val="1800"/>
            </a:pPr>
            <a:r>
              <a:rPr lang="en-US" sz="2400" b="1" dirty="0">
                <a:solidFill>
                  <a:schemeClr val="bg2"/>
                </a:solidFill>
                <a:latin typeface="+mn-lt"/>
                <a:ea typeface="Corbel"/>
                <a:cs typeface="Corbel"/>
                <a:sym typeface="Corbel"/>
              </a:rPr>
              <a:t>lenders are the same….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4312" y="355601"/>
            <a:ext cx="7407275" cy="792162"/>
          </a:xfrm>
        </p:spPr>
        <p:txBody>
          <a:bodyPr/>
          <a:lstStyle/>
          <a:p>
            <a:r>
              <a:rPr lang="en-US" sz="2400" dirty="0">
                <a:solidFill>
                  <a:srgbClr val="FFC000"/>
                </a:solidFill>
                <a:latin typeface="+mn-lt"/>
              </a:rPr>
              <a:t>Types of Loans</a:t>
            </a:r>
          </a:p>
        </p:txBody>
      </p:sp>
      <p:sp>
        <p:nvSpPr>
          <p:cNvPr id="3" name="Text Placeholder 2"/>
          <p:cNvSpPr>
            <a:spLocks noGrp="1"/>
          </p:cNvSpPr>
          <p:nvPr>
            <p:ph type="body" idx="4294967295"/>
          </p:nvPr>
        </p:nvSpPr>
        <p:spPr>
          <a:xfrm>
            <a:off x="0" y="1472406"/>
            <a:ext cx="7407275" cy="4092575"/>
          </a:xfrm>
        </p:spPr>
        <p:txBody>
          <a:bodyPr/>
          <a:lstStyle/>
          <a:p>
            <a:r>
              <a:rPr lang="en-US" sz="1800" b="1" dirty="0">
                <a:latin typeface="+mn-lt"/>
              </a:rPr>
              <a:t>Term Loans- </a:t>
            </a:r>
            <a:r>
              <a:rPr lang="en-US" sz="1800" dirty="0">
                <a:latin typeface="+mn-lt"/>
              </a:rPr>
              <a:t>principal and interest payments paid over a term,  typically for a specific purpose.</a:t>
            </a:r>
          </a:p>
          <a:p>
            <a:endParaRPr lang="en-US" sz="1800" dirty="0">
              <a:latin typeface="+mn-lt"/>
            </a:endParaRPr>
          </a:p>
          <a:p>
            <a:r>
              <a:rPr lang="en-US" sz="1800" b="1" dirty="0">
                <a:latin typeface="+mn-lt"/>
              </a:rPr>
              <a:t>Line of Credit </a:t>
            </a:r>
            <a:r>
              <a:rPr lang="en-US" sz="1800" dirty="0">
                <a:latin typeface="+mn-lt"/>
              </a:rPr>
              <a:t>– Interest paid on outstanding balance.  Balance can be drawn down and repaid over the life of the Line. Typically renewed annually or over multiple years, based on certain credit conditions.</a:t>
            </a:r>
          </a:p>
          <a:p>
            <a:endParaRPr lang="en-US" sz="1800" dirty="0">
              <a:latin typeface="+mn-lt"/>
            </a:endParaRPr>
          </a:p>
          <a:p>
            <a:r>
              <a:rPr lang="en-US" sz="1800" b="1" dirty="0">
                <a:latin typeface="+mn-lt"/>
              </a:rPr>
              <a:t>Merchant Cash Advance </a:t>
            </a:r>
            <a:r>
              <a:rPr lang="en-US" sz="1800" dirty="0">
                <a:latin typeface="+mn-lt"/>
              </a:rPr>
              <a:t>– an advance against future credit card payments received from customers, not a loan.  </a:t>
            </a:r>
          </a:p>
        </p:txBody>
      </p:sp>
    </p:spTree>
    <p:extLst>
      <p:ext uri="{BB962C8B-B14F-4D97-AF65-F5344CB8AC3E}">
        <p14:creationId xmlns:p14="http://schemas.microsoft.com/office/powerpoint/2010/main" val="689509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41"/>
          <p:cNvSpPr txBox="1">
            <a:spLocks noGrp="1"/>
          </p:cNvSpPr>
          <p:nvPr>
            <p:ph type="title" idx="4294967295"/>
          </p:nvPr>
        </p:nvSpPr>
        <p:spPr>
          <a:xfrm>
            <a:off x="-185739" y="221456"/>
            <a:ext cx="7407275" cy="790574"/>
          </a:xfrm>
          <a:prstGeom prst="rect">
            <a:avLst/>
          </a:prstGeom>
          <a:noFill/>
          <a:ln>
            <a:noFill/>
          </a:ln>
        </p:spPr>
        <p:txBody>
          <a:bodyPr spcFirstLastPara="1" wrap="square" lIns="78350" tIns="39175" rIns="78350" bIns="39175" anchor="ctr" anchorCtr="0">
            <a:noAutofit/>
          </a:bodyPr>
          <a:lstStyle/>
          <a:p>
            <a:pPr marL="0" marR="0" lvl="0" indent="0" algn="ctr" rtl="0">
              <a:lnSpc>
                <a:spcPct val="100000"/>
              </a:lnSpc>
              <a:spcBef>
                <a:spcPts val="0"/>
              </a:spcBef>
              <a:spcAft>
                <a:spcPts val="0"/>
              </a:spcAft>
              <a:buClr>
                <a:schemeClr val="dk2"/>
              </a:buClr>
              <a:buSzPts val="3400"/>
              <a:buFont typeface="Corbel"/>
              <a:buNone/>
            </a:pPr>
            <a:r>
              <a:rPr lang="en-US" sz="2400" b="0" i="0" u="none" strike="noStrike" cap="none" dirty="0">
                <a:solidFill>
                  <a:srgbClr val="FFC000"/>
                </a:solidFill>
                <a:latin typeface="+mn-lt"/>
                <a:ea typeface="Corbel"/>
                <a:cs typeface="Corbel"/>
                <a:sym typeface="Corbel"/>
              </a:rPr>
              <a:t>How  You Plan </a:t>
            </a:r>
            <a:br>
              <a:rPr lang="en-US" sz="2400" b="0" i="0" u="none" strike="noStrike" cap="none" dirty="0">
                <a:solidFill>
                  <a:srgbClr val="FFC000"/>
                </a:solidFill>
                <a:latin typeface="+mn-lt"/>
                <a:ea typeface="Corbel"/>
                <a:cs typeface="Corbel"/>
                <a:sym typeface="Corbel"/>
              </a:rPr>
            </a:br>
            <a:r>
              <a:rPr lang="en-US" sz="2400" b="0" i="0" u="none" strike="noStrike" cap="none" dirty="0">
                <a:solidFill>
                  <a:srgbClr val="FFC000"/>
                </a:solidFill>
                <a:latin typeface="+mn-lt"/>
                <a:ea typeface="Corbel"/>
                <a:cs typeface="Corbel"/>
                <a:sym typeface="Corbel"/>
              </a:rPr>
              <a:t>to Use the </a:t>
            </a:r>
            <a:br>
              <a:rPr lang="en-US" sz="2400" b="0" i="0" u="none" strike="noStrike" cap="none" dirty="0">
                <a:solidFill>
                  <a:srgbClr val="FFC000"/>
                </a:solidFill>
                <a:latin typeface="+mn-lt"/>
                <a:ea typeface="Corbel"/>
                <a:cs typeface="Corbel"/>
                <a:sym typeface="Corbel"/>
              </a:rPr>
            </a:br>
            <a:r>
              <a:rPr lang="en-US" sz="2400" b="0" i="0" u="none" strike="noStrike" cap="none" dirty="0">
                <a:solidFill>
                  <a:srgbClr val="FFC000"/>
                </a:solidFill>
                <a:latin typeface="+mn-lt"/>
                <a:ea typeface="Corbel"/>
                <a:cs typeface="Corbel"/>
                <a:sym typeface="Corbel"/>
              </a:rPr>
              <a:t>Money Matters</a:t>
            </a:r>
            <a:endParaRPr sz="2400" b="0" i="0" u="none" strike="noStrike" cap="none" dirty="0">
              <a:solidFill>
                <a:srgbClr val="FFC000"/>
              </a:solidFill>
              <a:latin typeface="+mn-lt"/>
              <a:ea typeface="Corbel"/>
              <a:cs typeface="Corbel"/>
              <a:sym typeface="Corbel"/>
            </a:endParaRPr>
          </a:p>
        </p:txBody>
      </p:sp>
      <p:sp>
        <p:nvSpPr>
          <p:cNvPr id="196" name="Google Shape;196;p41"/>
          <p:cNvSpPr txBox="1">
            <a:spLocks noGrp="1"/>
          </p:cNvSpPr>
          <p:nvPr>
            <p:ph type="body" idx="4294967295"/>
          </p:nvPr>
        </p:nvSpPr>
        <p:spPr>
          <a:xfrm>
            <a:off x="276225" y="1654969"/>
            <a:ext cx="7283450" cy="3956050"/>
          </a:xfrm>
          <a:prstGeom prst="rect">
            <a:avLst/>
          </a:prstGeom>
          <a:noFill/>
          <a:ln>
            <a:noFill/>
          </a:ln>
        </p:spPr>
        <p:txBody>
          <a:bodyPr spcFirstLastPara="1" wrap="square" lIns="78350" tIns="39175" rIns="78350" bIns="39175" anchor="t" anchorCtr="0">
            <a:noAutofit/>
          </a:bodyPr>
          <a:lstStyle/>
          <a:p>
            <a:pPr marL="156745" marR="0" lvl="0" indent="-156745" algn="l" rtl="0">
              <a:lnSpc>
                <a:spcPct val="150000"/>
              </a:lnSpc>
              <a:spcBef>
                <a:spcPts val="0"/>
              </a:spcBef>
              <a:spcAft>
                <a:spcPts val="0"/>
              </a:spcAft>
              <a:buClr>
                <a:schemeClr val="accent1"/>
              </a:buClr>
              <a:buSzPts val="2300"/>
              <a:buFont typeface="Arial"/>
              <a:buChar char="•"/>
            </a:pPr>
            <a:r>
              <a:rPr lang="en-US" sz="1800" b="0" i="0" u="none" strike="noStrike" cap="none" dirty="0">
                <a:solidFill>
                  <a:schemeClr val="tx1"/>
                </a:solidFill>
                <a:latin typeface="+mn-lt"/>
                <a:ea typeface="Corbel"/>
                <a:cs typeface="Corbel"/>
                <a:sym typeface="Corbel"/>
              </a:rPr>
              <a:t> Business Acquisition/ Change of Ownership</a:t>
            </a:r>
            <a:endParaRPr sz="1800" b="0" i="0" u="none" strike="noStrike" cap="none" dirty="0">
              <a:solidFill>
                <a:schemeClr val="tx1"/>
              </a:solidFill>
              <a:latin typeface="+mn-lt"/>
              <a:ea typeface="Corbel"/>
              <a:cs typeface="Corbel"/>
              <a:sym typeface="Corbel"/>
            </a:endParaRPr>
          </a:p>
          <a:p>
            <a:pPr marL="156745" marR="0" lvl="0" indent="-156745" algn="l" rtl="0">
              <a:lnSpc>
                <a:spcPct val="150000"/>
              </a:lnSpc>
              <a:spcBef>
                <a:spcPts val="0"/>
              </a:spcBef>
              <a:spcAft>
                <a:spcPts val="0"/>
              </a:spcAft>
              <a:buClr>
                <a:schemeClr val="accent1"/>
              </a:buClr>
              <a:buSzPts val="2300"/>
              <a:buFont typeface="Arial"/>
              <a:buChar char="•"/>
            </a:pPr>
            <a:r>
              <a:rPr lang="en-US" sz="1800" b="0" i="0" u="none" strike="noStrike" cap="none" dirty="0">
                <a:solidFill>
                  <a:schemeClr val="tx1"/>
                </a:solidFill>
                <a:latin typeface="+mn-lt"/>
                <a:ea typeface="Corbel"/>
                <a:cs typeface="Corbel"/>
                <a:sym typeface="Corbel"/>
              </a:rPr>
              <a:t> Equipment</a:t>
            </a:r>
            <a:endParaRPr sz="1800" b="0" i="0" u="none" strike="noStrike" cap="none" dirty="0">
              <a:solidFill>
                <a:schemeClr val="tx1"/>
              </a:solidFill>
              <a:latin typeface="+mn-lt"/>
              <a:ea typeface="Corbel"/>
              <a:cs typeface="Corbel"/>
              <a:sym typeface="Corbel"/>
            </a:endParaRPr>
          </a:p>
          <a:p>
            <a:pPr marL="156745" marR="0" lvl="0" indent="-156745" algn="l" rtl="0">
              <a:lnSpc>
                <a:spcPct val="150000"/>
              </a:lnSpc>
              <a:spcBef>
                <a:spcPts val="0"/>
              </a:spcBef>
              <a:spcAft>
                <a:spcPts val="0"/>
              </a:spcAft>
              <a:buClr>
                <a:schemeClr val="accent1"/>
              </a:buClr>
              <a:buSzPts val="2300"/>
              <a:buFont typeface="Arial"/>
              <a:buChar char="•"/>
            </a:pPr>
            <a:r>
              <a:rPr lang="en-US" sz="1800" b="0" i="0" u="none" strike="noStrike" cap="none" dirty="0">
                <a:solidFill>
                  <a:schemeClr val="tx1"/>
                </a:solidFill>
                <a:latin typeface="+mn-lt"/>
                <a:ea typeface="Corbel"/>
                <a:cs typeface="Corbel"/>
                <a:sym typeface="Corbel"/>
              </a:rPr>
              <a:t> Refinancing Debt </a:t>
            </a:r>
            <a:endParaRPr sz="1800" b="0" i="0" u="none" strike="noStrike" cap="none" dirty="0">
              <a:solidFill>
                <a:schemeClr val="tx1"/>
              </a:solidFill>
              <a:latin typeface="+mn-lt"/>
              <a:ea typeface="Corbel"/>
              <a:cs typeface="Corbel"/>
              <a:sym typeface="Corbel"/>
            </a:endParaRPr>
          </a:p>
          <a:p>
            <a:pPr marL="156745" marR="0" lvl="0" indent="-156745" algn="l" rtl="0">
              <a:lnSpc>
                <a:spcPct val="150000"/>
              </a:lnSpc>
              <a:spcBef>
                <a:spcPts val="0"/>
              </a:spcBef>
              <a:spcAft>
                <a:spcPts val="0"/>
              </a:spcAft>
              <a:buClr>
                <a:schemeClr val="accent1"/>
              </a:buClr>
              <a:buSzPts val="2300"/>
              <a:buFont typeface="Arial"/>
              <a:buChar char="•"/>
            </a:pPr>
            <a:r>
              <a:rPr lang="en-US" sz="1800" b="0" i="0" u="none" strike="noStrike" cap="none" dirty="0">
                <a:solidFill>
                  <a:schemeClr val="tx1"/>
                </a:solidFill>
                <a:latin typeface="+mn-lt"/>
                <a:ea typeface="Corbel"/>
                <a:cs typeface="Corbel"/>
                <a:sym typeface="Corbel"/>
              </a:rPr>
              <a:t> Working Capital</a:t>
            </a:r>
            <a:endParaRPr sz="1800" b="0" i="0" u="none" strike="noStrike" cap="none" dirty="0">
              <a:solidFill>
                <a:schemeClr val="tx1"/>
              </a:solidFill>
              <a:latin typeface="+mn-lt"/>
              <a:ea typeface="Corbel"/>
              <a:cs typeface="Corbel"/>
              <a:sym typeface="Corbel"/>
            </a:endParaRPr>
          </a:p>
          <a:p>
            <a:pPr marL="156746" marR="0" lvl="0" indent="-156746" algn="l" rtl="0">
              <a:lnSpc>
                <a:spcPct val="150000"/>
              </a:lnSpc>
              <a:spcBef>
                <a:spcPts val="0"/>
              </a:spcBef>
              <a:spcAft>
                <a:spcPts val="0"/>
              </a:spcAft>
              <a:buClr>
                <a:schemeClr val="accent1"/>
              </a:buClr>
              <a:buSzPts val="2300"/>
              <a:buFont typeface="Arial"/>
              <a:buChar char="•"/>
            </a:pPr>
            <a:r>
              <a:rPr lang="en-US" sz="1800" b="0" i="0" u="none" strike="noStrike" cap="none" dirty="0">
                <a:solidFill>
                  <a:schemeClr val="tx1"/>
                </a:solidFill>
                <a:latin typeface="+mn-lt"/>
                <a:ea typeface="Corbel"/>
                <a:cs typeface="Corbel"/>
                <a:sym typeface="Corbel"/>
              </a:rPr>
              <a:t> Start-up  - Tenant Improvements</a:t>
            </a:r>
          </a:p>
          <a:p>
            <a:pPr marL="0" marR="0" lvl="0" indent="0" algn="l" rtl="0">
              <a:lnSpc>
                <a:spcPct val="150000"/>
              </a:lnSpc>
              <a:spcBef>
                <a:spcPts val="480"/>
              </a:spcBef>
              <a:spcAft>
                <a:spcPts val="0"/>
              </a:spcAft>
              <a:buClr>
                <a:schemeClr val="accent1"/>
              </a:buClr>
              <a:buSzPts val="2300"/>
              <a:buNone/>
            </a:pPr>
            <a:r>
              <a:rPr lang="en-US" sz="1800" b="1" dirty="0">
                <a:solidFill>
                  <a:schemeClr val="tx1"/>
                </a:solidFill>
                <a:latin typeface="+mn-lt"/>
              </a:rPr>
              <a:t>The SBA SOP and the Lender’s Credit Policy or Credit Box will determine the rules and willingness  to lend for a specific use of loan proceeds</a:t>
            </a:r>
            <a:r>
              <a:rPr lang="en-US" sz="1800" dirty="0">
                <a:solidFill>
                  <a:schemeClr val="tx1"/>
                </a:solidFill>
                <a:latin typeface="+mn-lt"/>
              </a:rPr>
              <a:t>.  </a:t>
            </a:r>
            <a:endParaRPr sz="1800" b="0" i="0" u="none" strike="noStrike" cap="none" dirty="0">
              <a:solidFill>
                <a:schemeClr val="tx1"/>
              </a:solidFill>
              <a:latin typeface="+mn-lt"/>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alternative text description for this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9" y="1364456"/>
            <a:ext cx="7829550" cy="4007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07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0"/>
          <p:cNvSpPr txBox="1">
            <a:spLocks noGrp="1"/>
          </p:cNvSpPr>
          <p:nvPr>
            <p:ph type="title" idx="4294967295"/>
          </p:nvPr>
        </p:nvSpPr>
        <p:spPr>
          <a:xfrm>
            <a:off x="-200025" y="198438"/>
            <a:ext cx="7407275" cy="792162"/>
          </a:xfrm>
          <a:prstGeom prst="rect">
            <a:avLst/>
          </a:prstGeom>
          <a:noFill/>
          <a:ln>
            <a:noFill/>
          </a:ln>
        </p:spPr>
        <p:txBody>
          <a:bodyPr spcFirstLastPara="1" wrap="square" lIns="78350" tIns="39175" rIns="78350" bIns="39175" anchor="ctr" anchorCtr="0">
            <a:noAutofit/>
          </a:bodyPr>
          <a:lstStyle/>
          <a:p>
            <a:pPr marL="0" marR="0" lvl="0" indent="0" algn="ctr" rtl="0">
              <a:lnSpc>
                <a:spcPct val="100000"/>
              </a:lnSpc>
              <a:spcBef>
                <a:spcPts val="0"/>
              </a:spcBef>
              <a:spcAft>
                <a:spcPts val="0"/>
              </a:spcAft>
              <a:buClr>
                <a:schemeClr val="dk2"/>
              </a:buClr>
              <a:buSzPts val="3400"/>
              <a:buFont typeface="Corbel"/>
              <a:buNone/>
            </a:pPr>
            <a:r>
              <a:rPr lang="en-US" sz="3000" b="0" i="0" u="none" strike="noStrike" cap="none" dirty="0">
                <a:solidFill>
                  <a:schemeClr val="dk2"/>
                </a:solidFill>
                <a:latin typeface="Corbel"/>
                <a:ea typeface="Corbel"/>
                <a:cs typeface="Corbel"/>
                <a:sym typeface="Corbel"/>
              </a:rPr>
              <a:t> </a:t>
            </a:r>
            <a:r>
              <a:rPr lang="en-US" sz="2400" dirty="0">
                <a:solidFill>
                  <a:srgbClr val="FFC000"/>
                </a:solidFill>
              </a:rPr>
              <a:t>Conditions</a:t>
            </a:r>
            <a:endParaRPr sz="2400" b="0" i="0" u="none" strike="noStrike" cap="none" dirty="0">
              <a:solidFill>
                <a:srgbClr val="FFC000"/>
              </a:solidFill>
              <a:latin typeface="Corbel"/>
              <a:ea typeface="Corbel"/>
              <a:cs typeface="Corbel"/>
              <a:sym typeface="Corbel"/>
            </a:endParaRPr>
          </a:p>
        </p:txBody>
      </p:sp>
      <p:sp>
        <p:nvSpPr>
          <p:cNvPr id="330" name="Google Shape;330;p50"/>
          <p:cNvSpPr txBox="1">
            <a:spLocks noGrp="1"/>
          </p:cNvSpPr>
          <p:nvPr>
            <p:ph type="body" idx="4294967295"/>
          </p:nvPr>
        </p:nvSpPr>
        <p:spPr>
          <a:xfrm>
            <a:off x="169863" y="1478756"/>
            <a:ext cx="7688262" cy="4107656"/>
          </a:xfrm>
          <a:prstGeom prst="rect">
            <a:avLst/>
          </a:prstGeom>
          <a:noFill/>
          <a:ln>
            <a:noFill/>
          </a:ln>
        </p:spPr>
        <p:txBody>
          <a:bodyPr spcFirstLastPara="1" wrap="square" lIns="78350" tIns="39175" rIns="78350" bIns="39175" anchor="t" anchorCtr="0">
            <a:noAutofit/>
          </a:bodyPr>
          <a:lstStyle/>
          <a:p>
            <a:pPr marL="156746" marR="0" lvl="0" indent="-156746" algn="l" rtl="0">
              <a:lnSpc>
                <a:spcPct val="150000"/>
              </a:lnSpc>
              <a:spcBef>
                <a:spcPts val="420"/>
              </a:spcBef>
              <a:spcAft>
                <a:spcPts val="0"/>
              </a:spcAft>
              <a:buClr>
                <a:schemeClr val="accent1"/>
              </a:buClr>
              <a:buSzPts val="1785"/>
              <a:buFont typeface="Arial"/>
              <a:buChar char="•"/>
            </a:pPr>
            <a:r>
              <a:rPr lang="en-US" sz="2000" b="0" i="0" u="none" strike="noStrike" cap="none" dirty="0">
                <a:solidFill>
                  <a:schemeClr val="dk1"/>
                </a:solidFill>
                <a:latin typeface="+mn-lt"/>
                <a:ea typeface="Corbel"/>
                <a:cs typeface="Corbel"/>
                <a:sym typeface="Corbel"/>
              </a:rPr>
              <a:t>What experience do you and the other primary business owner(s) and operator(s) have in your industry?</a:t>
            </a:r>
            <a:endParaRPr sz="2000" b="0" i="0" u="none" strike="noStrike" cap="none" dirty="0">
              <a:solidFill>
                <a:schemeClr val="dk1"/>
              </a:solidFill>
              <a:latin typeface="+mn-lt"/>
              <a:ea typeface="Corbel"/>
              <a:cs typeface="Corbel"/>
              <a:sym typeface="Corbel"/>
            </a:endParaRPr>
          </a:p>
          <a:p>
            <a:pPr marL="156746" marR="0" lvl="0" indent="-156746" algn="l" rtl="0">
              <a:lnSpc>
                <a:spcPct val="150000"/>
              </a:lnSpc>
              <a:spcBef>
                <a:spcPts val="420"/>
              </a:spcBef>
              <a:spcAft>
                <a:spcPts val="0"/>
              </a:spcAft>
              <a:buClr>
                <a:schemeClr val="accent1"/>
              </a:buClr>
              <a:buSzPts val="1785"/>
              <a:buFont typeface="Arial"/>
              <a:buChar char="•"/>
            </a:pPr>
            <a:r>
              <a:rPr lang="en-US" sz="2000" b="0" i="0" u="none" strike="noStrike" cap="none" dirty="0">
                <a:solidFill>
                  <a:schemeClr val="dk1"/>
                </a:solidFill>
                <a:latin typeface="+mn-lt"/>
                <a:ea typeface="Corbel"/>
                <a:cs typeface="Corbel"/>
                <a:sym typeface="Corbel"/>
              </a:rPr>
              <a:t>If you do not have direct experience, who will you hire? </a:t>
            </a:r>
            <a:br>
              <a:rPr lang="en-US" sz="2000" b="0" i="0" u="none" strike="noStrike" cap="none" dirty="0">
                <a:solidFill>
                  <a:schemeClr val="dk1"/>
                </a:solidFill>
                <a:latin typeface="+mn-lt"/>
                <a:ea typeface="Corbel"/>
                <a:cs typeface="Corbel"/>
                <a:sym typeface="Corbel"/>
              </a:rPr>
            </a:br>
            <a:r>
              <a:rPr lang="en-US" sz="2000" b="0" i="0" u="none" strike="noStrike" cap="none" dirty="0">
                <a:solidFill>
                  <a:schemeClr val="dk1"/>
                </a:solidFill>
                <a:latin typeface="+mn-lt"/>
                <a:ea typeface="Corbel"/>
                <a:cs typeface="Corbel"/>
                <a:sym typeface="Corbel"/>
              </a:rPr>
              <a:t>How will your skills/abilities allow you to successfully </a:t>
            </a:r>
            <a:br>
              <a:rPr lang="en-US" sz="2000" b="0" i="0" u="none" strike="noStrike" cap="none" dirty="0">
                <a:solidFill>
                  <a:schemeClr val="dk1"/>
                </a:solidFill>
                <a:latin typeface="+mn-lt"/>
                <a:ea typeface="Corbel"/>
                <a:cs typeface="Corbel"/>
                <a:sym typeface="Corbel"/>
              </a:rPr>
            </a:br>
            <a:r>
              <a:rPr lang="en-US" sz="2000" b="0" i="0" u="none" strike="noStrike" cap="none" dirty="0">
                <a:solidFill>
                  <a:schemeClr val="dk1"/>
                </a:solidFill>
                <a:latin typeface="+mn-lt"/>
                <a:ea typeface="Corbel"/>
                <a:cs typeface="Corbel"/>
                <a:sym typeface="Corbel"/>
              </a:rPr>
              <a:t>operate this business?</a:t>
            </a:r>
            <a:endParaRPr sz="2000" b="0" i="0" u="none" strike="noStrike" cap="none" dirty="0">
              <a:solidFill>
                <a:schemeClr val="dk1"/>
              </a:solidFill>
              <a:latin typeface="+mn-lt"/>
              <a:ea typeface="Corbel"/>
              <a:cs typeface="Corbel"/>
              <a:sym typeface="Corbel"/>
            </a:endParaRPr>
          </a:p>
          <a:p>
            <a:pPr marL="156746" marR="0" lvl="0" indent="-156746" algn="l" rtl="0">
              <a:lnSpc>
                <a:spcPct val="150000"/>
              </a:lnSpc>
              <a:spcBef>
                <a:spcPts val="420"/>
              </a:spcBef>
              <a:spcAft>
                <a:spcPts val="0"/>
              </a:spcAft>
              <a:buClr>
                <a:schemeClr val="accent1"/>
              </a:buClr>
              <a:buSzPts val="1785"/>
              <a:buFont typeface="Arial"/>
              <a:buChar char="•"/>
            </a:pPr>
            <a:r>
              <a:rPr lang="en-US" sz="2000" b="0" i="0" u="none" strike="noStrike" cap="none" dirty="0">
                <a:solidFill>
                  <a:schemeClr val="dk1"/>
                </a:solidFill>
                <a:latin typeface="+mn-lt"/>
                <a:ea typeface="Corbel"/>
                <a:cs typeface="Corbel"/>
                <a:sym typeface="Corbel"/>
              </a:rPr>
              <a:t>How do the current economic conditions affect your industry?</a:t>
            </a:r>
          </a:p>
          <a:p>
            <a:pPr marL="156746" marR="0" lvl="0" indent="-156746" algn="l" rtl="0">
              <a:lnSpc>
                <a:spcPct val="150000"/>
              </a:lnSpc>
              <a:spcBef>
                <a:spcPts val="420"/>
              </a:spcBef>
              <a:spcAft>
                <a:spcPts val="0"/>
              </a:spcAft>
              <a:buClr>
                <a:schemeClr val="accent1"/>
              </a:buClr>
              <a:buSzPts val="1785"/>
              <a:buFont typeface="Arial"/>
              <a:buChar char="•"/>
            </a:pPr>
            <a:r>
              <a:rPr lang="en-US" sz="2000" dirty="0">
                <a:latin typeface="+mn-lt"/>
              </a:rPr>
              <a:t>Lease terms – Does the location matter?</a:t>
            </a:r>
            <a:endParaRPr sz="2000" b="0" i="0" u="none" strike="noStrike" cap="none" dirty="0">
              <a:solidFill>
                <a:schemeClr val="dk1"/>
              </a:solidFill>
              <a:latin typeface="+mn-lt"/>
              <a:ea typeface="Corbel"/>
              <a:cs typeface="Corbel"/>
              <a:sym typeface="Corbe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3" name="Google Shape;283;p45"/>
          <p:cNvSpPr txBox="1">
            <a:spLocks noGrp="1"/>
          </p:cNvSpPr>
          <p:nvPr>
            <p:ph type="title" idx="4294967295"/>
          </p:nvPr>
        </p:nvSpPr>
        <p:spPr>
          <a:xfrm>
            <a:off x="1863974" y="232818"/>
            <a:ext cx="3708151" cy="792163"/>
          </a:xfrm>
          <a:prstGeom prst="rect">
            <a:avLst/>
          </a:prstGeom>
          <a:noFill/>
          <a:ln>
            <a:noFill/>
          </a:ln>
        </p:spPr>
        <p:txBody>
          <a:bodyPr spcFirstLastPara="1" wrap="square" lIns="78350" tIns="39175" rIns="78350" bIns="39175" anchor="ctr" anchorCtr="0">
            <a:noAutofit/>
          </a:bodyPr>
          <a:lstStyle/>
          <a:p>
            <a:pPr marL="0" marR="0" lvl="0" indent="0" algn="ctr" rtl="0">
              <a:lnSpc>
                <a:spcPct val="100000"/>
              </a:lnSpc>
              <a:spcBef>
                <a:spcPts val="0"/>
              </a:spcBef>
              <a:spcAft>
                <a:spcPts val="0"/>
              </a:spcAft>
              <a:buClr>
                <a:schemeClr val="dk2"/>
              </a:buClr>
              <a:buSzPts val="3400"/>
              <a:buFont typeface="Corbel"/>
              <a:buNone/>
            </a:pPr>
            <a:r>
              <a:rPr lang="en-US" sz="2400" b="1" i="0" u="none" strike="noStrike" cap="none" dirty="0">
                <a:solidFill>
                  <a:srgbClr val="FFC000"/>
                </a:solidFill>
                <a:latin typeface="Corbel"/>
                <a:ea typeface="Corbel"/>
                <a:cs typeface="Corbel"/>
                <a:sym typeface="Corbel"/>
              </a:rPr>
              <a:t>Capacity – CASH FLOW IS KING</a:t>
            </a:r>
            <a:endParaRPr sz="2400" b="1" i="0" u="none" strike="noStrike" cap="none" dirty="0">
              <a:solidFill>
                <a:srgbClr val="FFC000"/>
              </a:solidFill>
              <a:latin typeface="Corbel"/>
              <a:ea typeface="Corbel"/>
              <a:cs typeface="Corbel"/>
              <a:sym typeface="Corbel"/>
            </a:endParaRPr>
          </a:p>
        </p:txBody>
      </p:sp>
      <p:sp>
        <p:nvSpPr>
          <p:cNvPr id="282" name="Google Shape;282;p45"/>
          <p:cNvSpPr txBox="1">
            <a:spLocks noGrp="1"/>
          </p:cNvSpPr>
          <p:nvPr>
            <p:ph type="body" idx="4294967295"/>
          </p:nvPr>
        </p:nvSpPr>
        <p:spPr>
          <a:xfrm>
            <a:off x="618823" y="1477874"/>
            <a:ext cx="3059113" cy="3124200"/>
          </a:xfrm>
          <a:prstGeom prst="rect">
            <a:avLst/>
          </a:prstGeom>
          <a:noFill/>
          <a:ln>
            <a:noFill/>
          </a:ln>
        </p:spPr>
        <p:txBody>
          <a:bodyPr spcFirstLastPara="1" wrap="square" lIns="78350" tIns="39175" rIns="78350" bIns="39175" anchor="t" anchorCtr="0">
            <a:noAutofit/>
          </a:bodyPr>
          <a:lstStyle/>
          <a:p>
            <a:pPr marL="0" marR="0" lvl="0" indent="0" algn="l" rtl="0">
              <a:lnSpc>
                <a:spcPct val="100000"/>
              </a:lnSpc>
              <a:spcBef>
                <a:spcPts val="0"/>
              </a:spcBef>
              <a:spcAft>
                <a:spcPts val="0"/>
              </a:spcAft>
              <a:buClr>
                <a:schemeClr val="accent1"/>
              </a:buClr>
              <a:buSzPts val="1785"/>
              <a:buFont typeface="Arial"/>
              <a:buNone/>
            </a:pPr>
            <a:r>
              <a:rPr lang="en-US" sz="1800" b="1" i="0" u="none" strike="noStrike" cap="none" dirty="0">
                <a:solidFill>
                  <a:schemeClr val="dk1"/>
                </a:solidFill>
                <a:latin typeface="+mn-lt"/>
                <a:ea typeface="Corbel"/>
                <a:cs typeface="Corbel"/>
                <a:sym typeface="Corbel"/>
              </a:rPr>
              <a:t>Business Income:</a:t>
            </a:r>
            <a:endParaRPr sz="1800" b="1" i="0" u="none" strike="noStrike" cap="none" dirty="0">
              <a:solidFill>
                <a:schemeClr val="dk1"/>
              </a:solidFill>
              <a:latin typeface="+mn-lt"/>
              <a:ea typeface="Corbel"/>
              <a:cs typeface="Corbel"/>
              <a:sym typeface="Corbel"/>
            </a:endParaRPr>
          </a:p>
          <a:p>
            <a:pPr marL="156746" marR="0" lvl="0" indent="-156746" algn="l" rtl="0">
              <a:lnSpc>
                <a:spcPct val="100000"/>
              </a:lnSpc>
              <a:spcBef>
                <a:spcPts val="0"/>
              </a:spcBef>
              <a:spcAft>
                <a:spcPts val="0"/>
              </a:spcAft>
              <a:buClr>
                <a:schemeClr val="accent1"/>
              </a:buClr>
              <a:buSzPts val="1800"/>
              <a:buFont typeface="Arial"/>
              <a:buChar char="•"/>
            </a:pPr>
            <a:r>
              <a:rPr lang="en-US" sz="1800" b="0" i="0" u="none" strike="noStrike" cap="none" dirty="0">
                <a:solidFill>
                  <a:schemeClr val="dk1"/>
                </a:solidFill>
                <a:latin typeface="+mn-lt"/>
                <a:ea typeface="Corbel"/>
                <a:cs typeface="Corbel"/>
                <a:sym typeface="Corbel"/>
              </a:rPr>
              <a:t>Profit on recent tax returns and interim financials</a:t>
            </a:r>
            <a:endParaRPr sz="1800" b="0" i="0" u="none" strike="noStrike" cap="none" dirty="0">
              <a:solidFill>
                <a:schemeClr val="dk1"/>
              </a:solidFill>
              <a:latin typeface="+mn-lt"/>
              <a:ea typeface="Corbel"/>
              <a:cs typeface="Corbel"/>
              <a:sym typeface="Corbel"/>
            </a:endParaRPr>
          </a:p>
          <a:p>
            <a:pPr marL="0" marR="0" lvl="0" indent="0" algn="l" rtl="0">
              <a:lnSpc>
                <a:spcPct val="100000"/>
              </a:lnSpc>
              <a:spcBef>
                <a:spcPts val="0"/>
              </a:spcBef>
              <a:spcAft>
                <a:spcPts val="0"/>
              </a:spcAft>
              <a:buClr>
                <a:schemeClr val="accent1"/>
              </a:buClr>
              <a:buSzPts val="340"/>
              <a:buFont typeface="Arial"/>
              <a:buNone/>
            </a:pPr>
            <a:endParaRPr sz="1800" b="0" i="0" u="none" strike="noStrike" cap="none" dirty="0">
              <a:solidFill>
                <a:schemeClr val="dk1"/>
              </a:solidFill>
              <a:latin typeface="+mn-lt"/>
              <a:ea typeface="Corbel"/>
              <a:cs typeface="Corbel"/>
              <a:sym typeface="Corbel"/>
            </a:endParaRPr>
          </a:p>
          <a:p>
            <a:pPr marL="156745" marR="0" lvl="0" indent="-156745" algn="l" rtl="0">
              <a:lnSpc>
                <a:spcPct val="100000"/>
              </a:lnSpc>
              <a:spcBef>
                <a:spcPts val="0"/>
              </a:spcBef>
              <a:spcAft>
                <a:spcPts val="0"/>
              </a:spcAft>
              <a:buClr>
                <a:schemeClr val="accent1"/>
              </a:buClr>
              <a:buSzPts val="1800"/>
              <a:buFont typeface="Arial"/>
              <a:buChar char="•"/>
            </a:pPr>
            <a:r>
              <a:rPr lang="en-US" sz="1800" b="0" i="0" u="none" strike="noStrike" cap="none" dirty="0">
                <a:solidFill>
                  <a:schemeClr val="dk1"/>
                </a:solidFill>
                <a:latin typeface="+mn-lt"/>
                <a:ea typeface="Corbel"/>
                <a:cs typeface="Corbel"/>
                <a:sym typeface="Corbel"/>
              </a:rPr>
              <a:t>Projected income for new businesses or those planning significant expansion</a:t>
            </a:r>
            <a:endParaRPr sz="1800" b="0" i="0" u="none" strike="noStrike" cap="none" dirty="0">
              <a:solidFill>
                <a:schemeClr val="dk1"/>
              </a:solidFill>
              <a:latin typeface="+mn-lt"/>
              <a:ea typeface="Corbel"/>
              <a:cs typeface="Corbel"/>
              <a:sym typeface="Corbel"/>
            </a:endParaRPr>
          </a:p>
          <a:p>
            <a:pPr marL="156746" marR="0" lvl="0" indent="-156746" algn="l" rtl="0">
              <a:lnSpc>
                <a:spcPct val="100000"/>
              </a:lnSpc>
              <a:spcBef>
                <a:spcPts val="160"/>
              </a:spcBef>
              <a:spcAft>
                <a:spcPts val="0"/>
              </a:spcAft>
              <a:buClr>
                <a:schemeClr val="accent1"/>
              </a:buClr>
              <a:buSzPts val="680"/>
              <a:buFont typeface="Arial"/>
              <a:buNone/>
            </a:pPr>
            <a:endParaRPr sz="800" b="1" i="0" u="none" strike="noStrike" cap="none" dirty="0">
              <a:solidFill>
                <a:schemeClr val="dk1"/>
              </a:solidFill>
              <a:latin typeface="+mn-lt"/>
              <a:ea typeface="Corbel"/>
              <a:cs typeface="Corbel"/>
              <a:sym typeface="Corbel"/>
            </a:endParaRPr>
          </a:p>
          <a:p>
            <a:pPr marL="0" marR="0" lvl="0" indent="0" algn="l" rtl="0">
              <a:lnSpc>
                <a:spcPct val="100000"/>
              </a:lnSpc>
              <a:spcBef>
                <a:spcPts val="600"/>
              </a:spcBef>
              <a:spcAft>
                <a:spcPts val="0"/>
              </a:spcAft>
              <a:buClr>
                <a:schemeClr val="accent1"/>
              </a:buClr>
              <a:buSzPts val="1785"/>
              <a:buFont typeface="Arial"/>
              <a:buNone/>
            </a:pPr>
            <a:endParaRPr sz="2100" b="0" i="0" u="none" strike="noStrike" cap="none" dirty="0">
              <a:solidFill>
                <a:schemeClr val="dk1"/>
              </a:solidFill>
              <a:latin typeface="+mn-lt"/>
              <a:ea typeface="Corbel"/>
              <a:cs typeface="Corbel"/>
              <a:sym typeface="Corbel"/>
            </a:endParaRPr>
          </a:p>
        </p:txBody>
      </p:sp>
      <p:grpSp>
        <p:nvGrpSpPr>
          <p:cNvPr id="284" name="Google Shape;284;p45"/>
          <p:cNvGrpSpPr/>
          <p:nvPr/>
        </p:nvGrpSpPr>
        <p:grpSpPr>
          <a:xfrm>
            <a:off x="444897" y="3547238"/>
            <a:ext cx="7339806" cy="2109671"/>
            <a:chOff x="2156" y="990599"/>
            <a:chExt cx="5634486" cy="1676400"/>
          </a:xfrm>
        </p:grpSpPr>
        <p:sp>
          <p:nvSpPr>
            <p:cNvPr id="285" name="Google Shape;285;p45"/>
            <p:cNvSpPr/>
            <p:nvPr/>
          </p:nvSpPr>
          <p:spPr>
            <a:xfrm>
              <a:off x="2156" y="1275382"/>
              <a:ext cx="1106834" cy="1106834"/>
            </a:xfrm>
            <a:prstGeom prst="ellipse">
              <a:avLst/>
            </a:prstGeom>
            <a:solidFill>
              <a:schemeClr val="accent2"/>
            </a:solidFill>
            <a:ln>
              <a:noFill/>
            </a:ln>
            <a:effectLst>
              <a:outerShdw blurRad="44450" dist="27940" dir="5400000" algn="ctr" rotWithShape="0">
                <a:srgbClr val="000000">
                  <a:alpha val="3137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286" name="Google Shape;286;p45"/>
            <p:cNvSpPr txBox="1"/>
            <p:nvPr/>
          </p:nvSpPr>
          <p:spPr>
            <a:xfrm>
              <a:off x="164248" y="1437474"/>
              <a:ext cx="782650" cy="78265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0" i="0" u="none" strike="noStrike" cap="none" dirty="0">
                  <a:solidFill>
                    <a:srgbClr val="FFC000"/>
                  </a:solidFill>
                  <a:latin typeface="+mn-lt"/>
                  <a:ea typeface="Arial"/>
                  <a:cs typeface="Arial"/>
                  <a:sym typeface="Arial"/>
                </a:rPr>
                <a:t>Business</a:t>
              </a:r>
              <a:r>
                <a:rPr lang="en-US" sz="1600" b="0" i="0" u="none" strike="noStrike" cap="none" dirty="0">
                  <a:solidFill>
                    <a:schemeClr val="dk1"/>
                  </a:solidFill>
                  <a:latin typeface="+mn-lt"/>
                  <a:ea typeface="Arial"/>
                  <a:cs typeface="Arial"/>
                  <a:sym typeface="Arial"/>
                </a:rPr>
                <a:t> profits</a:t>
              </a:r>
              <a:endParaRPr sz="1400" b="0" i="0" u="none" strike="noStrike" cap="none" dirty="0">
                <a:solidFill>
                  <a:srgbClr val="000000"/>
                </a:solidFill>
                <a:latin typeface="+mn-lt"/>
                <a:ea typeface="Arial"/>
                <a:cs typeface="Arial"/>
                <a:sym typeface="Arial"/>
              </a:endParaRPr>
            </a:p>
          </p:txBody>
        </p:sp>
        <p:sp>
          <p:nvSpPr>
            <p:cNvPr id="287" name="Google Shape;287;p45"/>
            <p:cNvSpPr/>
            <p:nvPr/>
          </p:nvSpPr>
          <p:spPr>
            <a:xfrm>
              <a:off x="1198866" y="1507817"/>
              <a:ext cx="641964" cy="641964"/>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288" name="Google Shape;288;p45"/>
            <p:cNvSpPr txBox="1"/>
            <p:nvPr/>
          </p:nvSpPr>
          <p:spPr>
            <a:xfrm>
              <a:off x="1283958" y="1753304"/>
              <a:ext cx="471780" cy="15099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Arial"/>
                <a:buNone/>
              </a:pPr>
              <a:endParaRPr sz="1000" b="0" i="0" u="none" strike="noStrike" cap="none">
                <a:solidFill>
                  <a:schemeClr val="dk1"/>
                </a:solidFill>
                <a:latin typeface="+mn-lt"/>
                <a:ea typeface="Arial"/>
                <a:cs typeface="Arial"/>
                <a:sym typeface="Arial"/>
              </a:endParaRPr>
            </a:p>
          </p:txBody>
        </p:sp>
        <p:sp>
          <p:nvSpPr>
            <p:cNvPr id="289" name="Google Shape;289;p45"/>
            <p:cNvSpPr/>
            <p:nvPr/>
          </p:nvSpPr>
          <p:spPr>
            <a:xfrm>
              <a:off x="1930705" y="1275382"/>
              <a:ext cx="1106834" cy="1106834"/>
            </a:xfrm>
            <a:prstGeom prst="ellipse">
              <a:avLst/>
            </a:prstGeom>
            <a:solidFill>
              <a:srgbClr val="55CF71"/>
            </a:solidFill>
            <a:ln>
              <a:noFill/>
            </a:ln>
            <a:effectLst>
              <a:outerShdw blurRad="44450" dist="27940" dir="5400000" algn="ctr" rotWithShape="0">
                <a:srgbClr val="000000">
                  <a:alpha val="3137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290" name="Google Shape;290;p45"/>
            <p:cNvSpPr txBox="1"/>
            <p:nvPr/>
          </p:nvSpPr>
          <p:spPr>
            <a:xfrm>
              <a:off x="2092797" y="1437474"/>
              <a:ext cx="782650" cy="78265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0" i="0" u="none" strike="noStrike" cap="none" dirty="0">
                  <a:solidFill>
                    <a:schemeClr val="dk1"/>
                  </a:solidFill>
                  <a:latin typeface="+mn-lt"/>
                  <a:ea typeface="Arial"/>
                  <a:cs typeface="Arial"/>
                  <a:sym typeface="Arial"/>
                </a:rPr>
                <a:t>Personal outside income</a:t>
              </a:r>
              <a:endParaRPr sz="1400" b="0" i="0" u="none" strike="noStrike" cap="none" dirty="0">
                <a:solidFill>
                  <a:srgbClr val="000000"/>
                </a:solidFill>
                <a:latin typeface="+mn-lt"/>
                <a:ea typeface="Arial"/>
                <a:cs typeface="Arial"/>
                <a:sym typeface="Arial"/>
              </a:endParaRPr>
            </a:p>
          </p:txBody>
        </p:sp>
        <p:sp>
          <p:nvSpPr>
            <p:cNvPr id="291" name="Google Shape;291;p45"/>
            <p:cNvSpPr/>
            <p:nvPr/>
          </p:nvSpPr>
          <p:spPr>
            <a:xfrm>
              <a:off x="3127415" y="1507817"/>
              <a:ext cx="641964" cy="641964"/>
            </a:xfrm>
            <a:prstGeom prst="mathEqual">
              <a:avLst>
                <a:gd name="adj1" fmla="val 23520"/>
                <a:gd name="adj2" fmla="val 11760"/>
              </a:avLst>
            </a:prstGeom>
            <a:solidFill>
              <a:srgbClr val="36A9C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292" name="Google Shape;292;p45"/>
            <p:cNvSpPr txBox="1"/>
            <p:nvPr/>
          </p:nvSpPr>
          <p:spPr>
            <a:xfrm>
              <a:off x="3212507" y="1640062"/>
              <a:ext cx="471780" cy="37747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2700"/>
                <a:buFont typeface="Arial"/>
                <a:buNone/>
              </a:pPr>
              <a:endParaRPr sz="2700" b="0" i="0" u="none" strike="noStrike" cap="none">
                <a:solidFill>
                  <a:schemeClr val="dk1"/>
                </a:solidFill>
                <a:latin typeface="+mn-lt"/>
                <a:ea typeface="Arial"/>
                <a:cs typeface="Arial"/>
                <a:sym typeface="Arial"/>
              </a:endParaRPr>
            </a:p>
          </p:txBody>
        </p:sp>
        <p:sp>
          <p:nvSpPr>
            <p:cNvPr id="293" name="Google Shape;293;p45"/>
            <p:cNvSpPr/>
            <p:nvPr/>
          </p:nvSpPr>
          <p:spPr>
            <a:xfrm>
              <a:off x="3859254" y="990599"/>
              <a:ext cx="1777388" cy="1676400"/>
            </a:xfrm>
            <a:prstGeom prst="ellipse">
              <a:avLst/>
            </a:prstGeom>
            <a:solidFill>
              <a:srgbClr val="36A9C2"/>
            </a:solidFill>
            <a:ln>
              <a:noFill/>
            </a:ln>
            <a:effectLst>
              <a:outerShdw blurRad="44450" dist="27940" dir="5400000" algn="ctr" rotWithShape="0">
                <a:srgbClr val="000000">
                  <a:alpha val="3137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mn-lt"/>
                <a:ea typeface="Arial"/>
                <a:cs typeface="Arial"/>
                <a:sym typeface="Arial"/>
              </a:endParaRPr>
            </a:p>
          </p:txBody>
        </p:sp>
        <p:sp>
          <p:nvSpPr>
            <p:cNvPr id="294" name="Google Shape;294;p45"/>
            <p:cNvSpPr txBox="1"/>
            <p:nvPr/>
          </p:nvSpPr>
          <p:spPr>
            <a:xfrm>
              <a:off x="4119546" y="1236102"/>
              <a:ext cx="1256804" cy="1185394"/>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0" i="0" u="none" strike="noStrike" cap="none" dirty="0">
                  <a:solidFill>
                    <a:schemeClr val="dk1"/>
                  </a:solidFill>
                  <a:latin typeface="+mn-lt"/>
                  <a:ea typeface="Arial"/>
                  <a:cs typeface="Arial"/>
                  <a:sym typeface="Arial"/>
                </a:rPr>
                <a:t>Cash flow for personal and business debt repayment</a:t>
              </a:r>
              <a:endParaRPr sz="1400" b="0" i="0" u="none" strike="noStrike" cap="none" dirty="0">
                <a:solidFill>
                  <a:srgbClr val="000000"/>
                </a:solidFill>
                <a:latin typeface="+mn-lt"/>
                <a:ea typeface="Arial"/>
                <a:cs typeface="Arial"/>
                <a:sym typeface="Arial"/>
              </a:endParaRPr>
            </a:p>
          </p:txBody>
        </p:sp>
      </p:grpSp>
      <p:sp>
        <p:nvSpPr>
          <p:cNvPr id="295" name="Google Shape;295;p45"/>
          <p:cNvSpPr txBox="1"/>
          <p:nvPr/>
        </p:nvSpPr>
        <p:spPr>
          <a:xfrm>
            <a:off x="4712287" y="1397065"/>
            <a:ext cx="3240300" cy="2262228"/>
          </a:xfrm>
          <a:prstGeom prst="rect">
            <a:avLst/>
          </a:prstGeom>
          <a:noFill/>
          <a:ln>
            <a:noFill/>
          </a:ln>
        </p:spPr>
        <p:txBody>
          <a:bodyPr spcFirstLastPara="1" wrap="square" lIns="91425" tIns="91425" rIns="91425" bIns="91425" anchor="t" anchorCtr="0">
            <a:noAutofit/>
          </a:bodyPr>
          <a:lstStyle/>
          <a:p>
            <a:pPr marL="156745" marR="0" lvl="0" indent="-156745" algn="l" rtl="0">
              <a:lnSpc>
                <a:spcPct val="100000"/>
              </a:lnSpc>
              <a:spcBef>
                <a:spcPts val="420"/>
              </a:spcBef>
              <a:spcAft>
                <a:spcPts val="0"/>
              </a:spcAft>
              <a:buClr>
                <a:schemeClr val="accent1"/>
              </a:buClr>
              <a:buSzPts val="1785"/>
              <a:buFont typeface="Arial"/>
              <a:buNone/>
            </a:pPr>
            <a:r>
              <a:rPr lang="en-US" sz="1800" b="1" i="0" u="none" strike="noStrike" cap="none" dirty="0">
                <a:solidFill>
                  <a:schemeClr val="dk1"/>
                </a:solidFill>
                <a:latin typeface="+mn-lt"/>
                <a:ea typeface="Corbel"/>
                <a:cs typeface="Corbel"/>
                <a:sym typeface="Corbel"/>
              </a:rPr>
              <a:t>Personal Income:</a:t>
            </a:r>
            <a:endParaRPr sz="1800" b="0" i="0" u="none" strike="noStrike" cap="none" dirty="0">
              <a:solidFill>
                <a:schemeClr val="dk1"/>
              </a:solidFill>
              <a:latin typeface="+mn-lt"/>
              <a:ea typeface="Corbel"/>
              <a:cs typeface="Corbel"/>
              <a:sym typeface="Corbel"/>
            </a:endParaRPr>
          </a:p>
          <a:p>
            <a:pPr marL="285750" marR="0" lvl="0" indent="-172402" algn="l" rtl="0">
              <a:lnSpc>
                <a:spcPct val="100000"/>
              </a:lnSpc>
              <a:spcBef>
                <a:spcPts val="600"/>
              </a:spcBef>
              <a:spcAft>
                <a:spcPts val="0"/>
              </a:spcAft>
              <a:buClr>
                <a:schemeClr val="accent1"/>
              </a:buClr>
              <a:buSzPts val="1800"/>
              <a:buFont typeface="Arial"/>
              <a:buChar char="•"/>
            </a:pPr>
            <a:r>
              <a:rPr lang="en-US" sz="1800" b="0" i="0" u="none" strike="noStrike" cap="none" dirty="0">
                <a:solidFill>
                  <a:schemeClr val="dk1"/>
                </a:solidFill>
                <a:latin typeface="+mn-lt"/>
                <a:ea typeface="Corbel"/>
                <a:cs typeface="Corbel"/>
                <a:sym typeface="Corbel"/>
              </a:rPr>
              <a:t>Other employment</a:t>
            </a:r>
            <a:endParaRPr sz="1800" b="0" i="0" u="none" strike="noStrike" cap="none" dirty="0">
              <a:solidFill>
                <a:schemeClr val="dk1"/>
              </a:solidFill>
              <a:latin typeface="+mn-lt"/>
              <a:ea typeface="Corbel"/>
              <a:cs typeface="Corbel"/>
              <a:sym typeface="Corbel"/>
            </a:endParaRPr>
          </a:p>
          <a:p>
            <a:pPr marL="285750" marR="0" lvl="0" indent="-172402" algn="l" rtl="0">
              <a:lnSpc>
                <a:spcPct val="100000"/>
              </a:lnSpc>
              <a:spcBef>
                <a:spcPts val="600"/>
              </a:spcBef>
              <a:spcAft>
                <a:spcPts val="0"/>
              </a:spcAft>
              <a:buClr>
                <a:schemeClr val="accent1"/>
              </a:buClr>
              <a:buSzPts val="1800"/>
              <a:buFont typeface="Arial"/>
              <a:buChar char="•"/>
            </a:pPr>
            <a:r>
              <a:rPr lang="en-US" sz="1800" b="0" i="0" u="none" strike="noStrike" cap="none" dirty="0">
                <a:solidFill>
                  <a:schemeClr val="dk1"/>
                </a:solidFill>
                <a:latin typeface="+mn-lt"/>
                <a:ea typeface="Corbel"/>
                <a:cs typeface="Corbel"/>
                <a:sym typeface="Corbel"/>
              </a:rPr>
              <a:t>Other businesses</a:t>
            </a:r>
            <a:endParaRPr sz="1800" b="0" i="0" u="none" strike="noStrike" cap="none" dirty="0">
              <a:solidFill>
                <a:schemeClr val="dk1"/>
              </a:solidFill>
              <a:latin typeface="+mn-lt"/>
              <a:ea typeface="Corbel"/>
              <a:cs typeface="Corbel"/>
              <a:sym typeface="Corbel"/>
            </a:endParaRPr>
          </a:p>
          <a:p>
            <a:pPr marL="285750" marR="0" lvl="0" indent="-172402" algn="l" rtl="0">
              <a:lnSpc>
                <a:spcPct val="100000"/>
              </a:lnSpc>
              <a:spcBef>
                <a:spcPts val="600"/>
              </a:spcBef>
              <a:spcAft>
                <a:spcPts val="0"/>
              </a:spcAft>
              <a:buClr>
                <a:schemeClr val="accent1"/>
              </a:buClr>
              <a:buSzPts val="1800"/>
              <a:buFont typeface="Arial"/>
              <a:buChar char="•"/>
            </a:pPr>
            <a:r>
              <a:rPr lang="en-US" sz="1800" b="0" i="0" u="none" strike="noStrike" cap="none" dirty="0">
                <a:solidFill>
                  <a:schemeClr val="dk1"/>
                </a:solidFill>
                <a:latin typeface="+mn-lt"/>
                <a:ea typeface="Corbel"/>
                <a:cs typeface="Corbel"/>
                <a:sym typeface="Corbel"/>
              </a:rPr>
              <a:t>Spousal</a:t>
            </a:r>
            <a:endParaRPr sz="1800" b="0" i="0" u="none" strike="noStrike" cap="none" dirty="0">
              <a:solidFill>
                <a:schemeClr val="dk1"/>
              </a:solidFill>
              <a:latin typeface="+mn-lt"/>
              <a:ea typeface="Corbel"/>
              <a:cs typeface="Corbel"/>
              <a:sym typeface="Corbel"/>
            </a:endParaRPr>
          </a:p>
          <a:p>
            <a:pPr marL="285750" marR="0" lvl="0" indent="-172402" algn="l" rtl="0">
              <a:lnSpc>
                <a:spcPct val="100000"/>
              </a:lnSpc>
              <a:spcBef>
                <a:spcPts val="600"/>
              </a:spcBef>
              <a:spcAft>
                <a:spcPts val="0"/>
              </a:spcAft>
              <a:buClr>
                <a:schemeClr val="accent1"/>
              </a:buClr>
              <a:buSzPts val="1800"/>
              <a:buFont typeface="Arial"/>
              <a:buChar char="•"/>
            </a:pPr>
            <a:r>
              <a:rPr lang="en-US" sz="1800" b="0" i="0" u="none" strike="noStrike" cap="none" dirty="0">
                <a:solidFill>
                  <a:schemeClr val="dk1"/>
                </a:solidFill>
                <a:latin typeface="+mn-lt"/>
                <a:ea typeface="Corbel"/>
                <a:cs typeface="Corbel"/>
                <a:sym typeface="Corbel"/>
              </a:rPr>
              <a:t>Military</a:t>
            </a:r>
            <a:endParaRPr sz="1800" b="0" i="0" u="none" strike="noStrike" cap="none" dirty="0">
              <a:solidFill>
                <a:srgbClr val="000000"/>
              </a:solidFill>
              <a:latin typeface="+mn-lt"/>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49" descr="1421154461_wallet_card-256.png"/>
          <p:cNvPicPr preferRelativeResize="0"/>
          <p:nvPr/>
        </p:nvPicPr>
        <p:blipFill rotWithShape="1">
          <a:blip r:embed="rId3">
            <a:alphaModFix/>
          </a:blip>
          <a:srcRect/>
          <a:stretch/>
        </p:blipFill>
        <p:spPr>
          <a:xfrm>
            <a:off x="6172200" y="2057400"/>
            <a:ext cx="1524000" cy="1524000"/>
          </a:xfrm>
          <a:prstGeom prst="rect">
            <a:avLst/>
          </a:prstGeom>
          <a:noFill/>
          <a:ln>
            <a:noFill/>
          </a:ln>
        </p:spPr>
      </p:pic>
      <p:pic>
        <p:nvPicPr>
          <p:cNvPr id="320" name="Google Shape;320;p49" descr="red-x-icon-hi.png"/>
          <p:cNvPicPr preferRelativeResize="0"/>
          <p:nvPr/>
        </p:nvPicPr>
        <p:blipFill rotWithShape="1">
          <a:blip r:embed="rId4">
            <a:alphaModFix/>
          </a:blip>
          <a:srcRect/>
          <a:stretch/>
        </p:blipFill>
        <p:spPr>
          <a:xfrm>
            <a:off x="6477000" y="2514600"/>
            <a:ext cx="685800" cy="881742"/>
          </a:xfrm>
          <a:prstGeom prst="rect">
            <a:avLst/>
          </a:prstGeom>
          <a:noFill/>
          <a:ln>
            <a:noFill/>
          </a:ln>
        </p:spPr>
      </p:pic>
      <p:sp>
        <p:nvSpPr>
          <p:cNvPr id="322" name="Google Shape;322;p49"/>
          <p:cNvSpPr txBox="1">
            <a:spLocks noGrp="1"/>
          </p:cNvSpPr>
          <p:nvPr>
            <p:ph type="title" idx="4294967295"/>
          </p:nvPr>
        </p:nvSpPr>
        <p:spPr>
          <a:xfrm>
            <a:off x="0" y="311150"/>
            <a:ext cx="7407275" cy="792163"/>
          </a:xfrm>
          <a:prstGeom prst="rect">
            <a:avLst/>
          </a:prstGeom>
          <a:noFill/>
          <a:ln>
            <a:noFill/>
          </a:ln>
        </p:spPr>
        <p:txBody>
          <a:bodyPr spcFirstLastPara="1" wrap="square" lIns="78350" tIns="39175" rIns="78350" bIns="39175" anchor="ctr" anchorCtr="0">
            <a:noAutofit/>
          </a:bodyPr>
          <a:lstStyle/>
          <a:p>
            <a:pPr marL="0" marR="0" lvl="0" indent="0" algn="ctr" rtl="0">
              <a:lnSpc>
                <a:spcPct val="100000"/>
              </a:lnSpc>
              <a:spcBef>
                <a:spcPts val="0"/>
              </a:spcBef>
              <a:spcAft>
                <a:spcPts val="0"/>
              </a:spcAft>
              <a:buClr>
                <a:schemeClr val="dk2"/>
              </a:buClr>
              <a:buSzPts val="3400"/>
              <a:buFont typeface="Corbel"/>
              <a:buNone/>
            </a:pPr>
            <a:r>
              <a:rPr lang="en-US" sz="2400" b="0" i="0" u="none" strike="noStrike" cap="none" dirty="0">
                <a:solidFill>
                  <a:schemeClr val="dk2"/>
                </a:solidFill>
                <a:latin typeface="+mn-lt"/>
                <a:ea typeface="Corbel"/>
                <a:cs typeface="Corbel"/>
                <a:sym typeface="Corbel"/>
              </a:rPr>
              <a:t>Capital</a:t>
            </a:r>
            <a:r>
              <a:rPr lang="en-US" sz="3000" b="0" i="0" u="none" strike="noStrike" cap="none" dirty="0">
                <a:solidFill>
                  <a:schemeClr val="dk2"/>
                </a:solidFill>
                <a:latin typeface="Corbel"/>
                <a:ea typeface="Corbel"/>
                <a:cs typeface="Corbel"/>
                <a:sym typeface="Corbel"/>
              </a:rPr>
              <a:t>	</a:t>
            </a:r>
            <a:endParaRPr sz="3000" b="0" i="0" u="none" strike="noStrike" cap="none" dirty="0">
              <a:solidFill>
                <a:schemeClr val="dk2"/>
              </a:solidFill>
              <a:latin typeface="Corbel"/>
              <a:ea typeface="Corbel"/>
              <a:cs typeface="Corbel"/>
              <a:sym typeface="Corbel"/>
            </a:endParaRPr>
          </a:p>
        </p:txBody>
      </p:sp>
      <p:sp>
        <p:nvSpPr>
          <p:cNvPr id="321" name="Google Shape;321;p49"/>
          <p:cNvSpPr txBox="1">
            <a:spLocks noGrp="1"/>
          </p:cNvSpPr>
          <p:nvPr>
            <p:ph type="body" idx="4294967295"/>
          </p:nvPr>
        </p:nvSpPr>
        <p:spPr>
          <a:xfrm>
            <a:off x="164306" y="1407920"/>
            <a:ext cx="7407275" cy="3902075"/>
          </a:xfrm>
          <a:prstGeom prst="rect">
            <a:avLst/>
          </a:prstGeom>
          <a:noFill/>
          <a:ln>
            <a:noFill/>
          </a:ln>
        </p:spPr>
        <p:txBody>
          <a:bodyPr spcFirstLastPara="1" wrap="square" lIns="78350" tIns="39175" rIns="78350" bIns="39175" anchor="t" anchorCtr="0">
            <a:noAutofit/>
          </a:bodyPr>
          <a:lstStyle/>
          <a:p>
            <a:pPr marL="0" marR="0" lvl="0" indent="0" algn="l" rtl="0">
              <a:lnSpc>
                <a:spcPct val="90000"/>
              </a:lnSpc>
              <a:spcBef>
                <a:spcPts val="0"/>
              </a:spcBef>
              <a:spcAft>
                <a:spcPts val="0"/>
              </a:spcAft>
              <a:buClr>
                <a:schemeClr val="accent1"/>
              </a:buClr>
              <a:buSzPts val="1651"/>
              <a:buFont typeface="Arial"/>
              <a:buNone/>
            </a:pPr>
            <a:r>
              <a:rPr lang="en-US" sz="1800" b="1" i="0" u="none" strike="noStrike" cap="none" dirty="0">
                <a:solidFill>
                  <a:schemeClr val="dk1"/>
                </a:solidFill>
                <a:latin typeface="+mn-lt"/>
                <a:ea typeface="Corbel"/>
                <a:cs typeface="Corbel"/>
                <a:sym typeface="Corbel"/>
              </a:rPr>
              <a:t>Capital - </a:t>
            </a:r>
            <a:r>
              <a:rPr lang="en-US" sz="1800" b="0" i="0" u="none" strike="noStrike" cap="none" dirty="0">
                <a:solidFill>
                  <a:schemeClr val="dk1"/>
                </a:solidFill>
                <a:latin typeface="+mn-lt"/>
                <a:ea typeface="Corbel"/>
                <a:cs typeface="Corbel"/>
                <a:sym typeface="Corbel"/>
              </a:rPr>
              <a:t>Funds the business owner(s) will put into the </a:t>
            </a:r>
            <a:br>
              <a:rPr lang="en-US" sz="1800" b="0" i="0" u="none" strike="noStrike" cap="none" dirty="0">
                <a:solidFill>
                  <a:schemeClr val="dk1"/>
                </a:solidFill>
                <a:latin typeface="+mn-lt"/>
                <a:ea typeface="Corbel"/>
                <a:cs typeface="Corbel"/>
                <a:sym typeface="Corbel"/>
              </a:rPr>
            </a:br>
            <a:r>
              <a:rPr lang="en-US" sz="1800" b="0" i="0" u="none" strike="noStrike" cap="none" dirty="0">
                <a:solidFill>
                  <a:schemeClr val="dk1"/>
                </a:solidFill>
                <a:latin typeface="+mn-lt"/>
                <a:ea typeface="Corbel"/>
                <a:cs typeface="Corbel"/>
                <a:sym typeface="Corbel"/>
              </a:rPr>
              <a:t>business for this project.</a:t>
            </a:r>
            <a:endParaRPr sz="1800" b="0" i="0" u="none" strike="noStrike" cap="none" dirty="0">
              <a:solidFill>
                <a:schemeClr val="dk1"/>
              </a:solidFill>
              <a:latin typeface="+mn-lt"/>
              <a:ea typeface="Corbel"/>
              <a:cs typeface="Corbel"/>
              <a:sym typeface="Corbel"/>
            </a:endParaRPr>
          </a:p>
          <a:p>
            <a:pPr marL="0" marR="0" lvl="0" indent="0" algn="l" rtl="0">
              <a:lnSpc>
                <a:spcPct val="90000"/>
              </a:lnSpc>
              <a:spcBef>
                <a:spcPts val="388"/>
              </a:spcBef>
              <a:spcAft>
                <a:spcPts val="0"/>
              </a:spcAft>
              <a:buClr>
                <a:schemeClr val="accent1"/>
              </a:buClr>
              <a:buSzPts val="1651"/>
              <a:buFont typeface="Arial"/>
              <a:buNone/>
            </a:pPr>
            <a:endParaRPr sz="1800" b="0" i="0" u="none" strike="noStrike" cap="none" dirty="0">
              <a:solidFill>
                <a:schemeClr val="dk1"/>
              </a:solidFill>
              <a:latin typeface="+mn-lt"/>
              <a:ea typeface="Corbel"/>
              <a:cs typeface="Corbel"/>
              <a:sym typeface="Corbel"/>
            </a:endParaRPr>
          </a:p>
          <a:p>
            <a:pPr marL="0" marR="0" lvl="0" indent="0" algn="l" rtl="0">
              <a:lnSpc>
                <a:spcPct val="90000"/>
              </a:lnSpc>
              <a:spcBef>
                <a:spcPts val="388"/>
              </a:spcBef>
              <a:spcAft>
                <a:spcPts val="0"/>
              </a:spcAft>
              <a:buClr>
                <a:schemeClr val="accent1"/>
              </a:buClr>
              <a:buSzPts val="1651"/>
              <a:buFont typeface="Arial"/>
              <a:buNone/>
            </a:pPr>
            <a:r>
              <a:rPr lang="en-US" sz="1800" b="1" i="0" u="none" strike="noStrike" cap="none" dirty="0">
                <a:solidFill>
                  <a:schemeClr val="dk1"/>
                </a:solidFill>
                <a:latin typeface="+mn-lt"/>
                <a:ea typeface="Corbel"/>
                <a:cs typeface="Corbel"/>
                <a:sym typeface="Corbel"/>
              </a:rPr>
              <a:t>Sources:</a:t>
            </a:r>
            <a:endParaRPr sz="1800" b="0" i="0" u="none" strike="noStrike" cap="none" dirty="0">
              <a:solidFill>
                <a:schemeClr val="dk1"/>
              </a:solidFill>
              <a:latin typeface="+mn-lt"/>
              <a:ea typeface="Corbel"/>
              <a:cs typeface="Corbel"/>
              <a:sym typeface="Corbel"/>
            </a:endParaRPr>
          </a:p>
          <a:p>
            <a:pPr marL="156746" marR="0" lvl="0" indent="-156746" algn="l" rtl="0">
              <a:lnSpc>
                <a:spcPct val="90000"/>
              </a:lnSpc>
              <a:spcBef>
                <a:spcPts val="388"/>
              </a:spcBef>
              <a:spcAft>
                <a:spcPts val="0"/>
              </a:spcAft>
              <a:buClr>
                <a:schemeClr val="accent1"/>
              </a:buClr>
              <a:buSzPts val="1651"/>
              <a:buFont typeface="Arial"/>
              <a:buChar char="•"/>
            </a:pPr>
            <a:r>
              <a:rPr lang="en-US" sz="1800" b="0" i="0" u="none" strike="noStrike" cap="none" dirty="0">
                <a:solidFill>
                  <a:schemeClr val="dk1"/>
                </a:solidFill>
                <a:latin typeface="+mn-lt"/>
                <a:ea typeface="Corbel"/>
                <a:cs typeface="Corbel"/>
                <a:sym typeface="Corbel"/>
              </a:rPr>
              <a:t>Savings</a:t>
            </a:r>
            <a:endParaRPr sz="1800" b="0" i="0" u="none" strike="noStrike" cap="none" dirty="0">
              <a:solidFill>
                <a:schemeClr val="dk1"/>
              </a:solidFill>
              <a:latin typeface="+mn-lt"/>
              <a:ea typeface="Corbel"/>
              <a:cs typeface="Corbel"/>
              <a:sym typeface="Corbel"/>
            </a:endParaRPr>
          </a:p>
          <a:p>
            <a:pPr marL="156746" marR="0" lvl="0" indent="-156746" algn="l" rtl="0">
              <a:lnSpc>
                <a:spcPct val="90000"/>
              </a:lnSpc>
              <a:spcBef>
                <a:spcPts val="388"/>
              </a:spcBef>
              <a:spcAft>
                <a:spcPts val="0"/>
              </a:spcAft>
              <a:buClr>
                <a:schemeClr val="accent1"/>
              </a:buClr>
              <a:buSzPts val="1651"/>
              <a:buFont typeface="Arial"/>
              <a:buChar char="•"/>
            </a:pPr>
            <a:r>
              <a:rPr lang="en-US" sz="1800" b="0" i="0" u="none" strike="noStrike" cap="none" dirty="0">
                <a:solidFill>
                  <a:schemeClr val="dk1"/>
                </a:solidFill>
                <a:latin typeface="+mn-lt"/>
                <a:ea typeface="Corbel"/>
                <a:cs typeface="Corbel"/>
                <a:sym typeface="Corbel"/>
              </a:rPr>
              <a:t>Home equity line of credit</a:t>
            </a:r>
            <a:endParaRPr sz="1800" b="0" i="0" u="none" strike="noStrike" cap="none" dirty="0">
              <a:solidFill>
                <a:schemeClr val="dk1"/>
              </a:solidFill>
              <a:latin typeface="+mn-lt"/>
              <a:ea typeface="Corbel"/>
              <a:cs typeface="Corbel"/>
              <a:sym typeface="Corbel"/>
            </a:endParaRPr>
          </a:p>
          <a:p>
            <a:pPr marL="156746" marR="0" lvl="0" indent="-156746" algn="l" rtl="0">
              <a:lnSpc>
                <a:spcPct val="90000"/>
              </a:lnSpc>
              <a:spcBef>
                <a:spcPts val="388"/>
              </a:spcBef>
              <a:spcAft>
                <a:spcPts val="0"/>
              </a:spcAft>
              <a:buClr>
                <a:schemeClr val="accent1"/>
              </a:buClr>
              <a:buSzPts val="1651"/>
              <a:buFont typeface="Arial"/>
              <a:buChar char="•"/>
            </a:pPr>
            <a:r>
              <a:rPr lang="en-US" sz="1800" b="0" i="0" u="none" strike="noStrike" cap="none" dirty="0">
                <a:solidFill>
                  <a:schemeClr val="dk1"/>
                </a:solidFill>
                <a:latin typeface="+mn-lt"/>
                <a:ea typeface="Corbel"/>
                <a:cs typeface="Corbel"/>
                <a:sym typeface="Corbel"/>
              </a:rPr>
              <a:t>Partner contributions</a:t>
            </a:r>
            <a:endParaRPr sz="1800" b="0" i="0" u="none" strike="noStrike" cap="none" dirty="0">
              <a:solidFill>
                <a:schemeClr val="dk1"/>
              </a:solidFill>
              <a:latin typeface="+mn-lt"/>
              <a:ea typeface="Corbel"/>
              <a:cs typeface="Corbel"/>
              <a:sym typeface="Corbel"/>
            </a:endParaRPr>
          </a:p>
          <a:p>
            <a:pPr marL="156746" marR="0" lvl="0" indent="-156746" algn="l" rtl="0">
              <a:lnSpc>
                <a:spcPct val="90000"/>
              </a:lnSpc>
              <a:spcBef>
                <a:spcPts val="388"/>
              </a:spcBef>
              <a:spcAft>
                <a:spcPts val="0"/>
              </a:spcAft>
              <a:buClr>
                <a:schemeClr val="accent1"/>
              </a:buClr>
              <a:buSzPts val="1651"/>
              <a:buFont typeface="Arial"/>
              <a:buChar char="•"/>
            </a:pPr>
            <a:r>
              <a:rPr lang="en-US" sz="1800" b="0" i="0" u="none" strike="noStrike" cap="none" dirty="0">
                <a:solidFill>
                  <a:schemeClr val="dk1"/>
                </a:solidFill>
                <a:latin typeface="+mn-lt"/>
                <a:ea typeface="Corbel"/>
                <a:cs typeface="Corbel"/>
                <a:sym typeface="Corbel"/>
              </a:rPr>
              <a:t>Family and friends (gifted)</a:t>
            </a:r>
            <a:endParaRPr sz="1800" b="0" i="0" u="none" strike="noStrike" cap="none" dirty="0">
              <a:solidFill>
                <a:schemeClr val="dk1"/>
              </a:solidFill>
              <a:latin typeface="+mn-lt"/>
              <a:ea typeface="Corbel"/>
              <a:cs typeface="Corbel"/>
              <a:sym typeface="Corbel"/>
            </a:endParaRPr>
          </a:p>
          <a:p>
            <a:pPr marL="0" marR="0" lvl="0" indent="0" algn="l" rtl="0">
              <a:lnSpc>
                <a:spcPct val="90000"/>
              </a:lnSpc>
              <a:spcBef>
                <a:spcPts val="388"/>
              </a:spcBef>
              <a:spcAft>
                <a:spcPts val="0"/>
              </a:spcAft>
              <a:buClr>
                <a:schemeClr val="accent1"/>
              </a:buClr>
              <a:buSzPts val="1651"/>
              <a:buFont typeface="Arial"/>
              <a:buNone/>
            </a:pPr>
            <a:endParaRPr sz="1800" b="0" i="0" u="none" strike="noStrike" cap="none" dirty="0">
              <a:solidFill>
                <a:schemeClr val="dk1"/>
              </a:solidFill>
              <a:latin typeface="+mn-lt"/>
              <a:ea typeface="Corbel"/>
              <a:cs typeface="Corbel"/>
              <a:sym typeface="Corbel"/>
            </a:endParaRPr>
          </a:p>
          <a:p>
            <a:pPr marL="0" marR="0" lvl="0" indent="0" algn="l" rtl="0">
              <a:lnSpc>
                <a:spcPct val="90000"/>
              </a:lnSpc>
              <a:spcBef>
                <a:spcPts val="388"/>
              </a:spcBef>
              <a:spcAft>
                <a:spcPts val="0"/>
              </a:spcAft>
              <a:buClr>
                <a:schemeClr val="accent1"/>
              </a:buClr>
              <a:buSzPts val="1651"/>
              <a:buFont typeface="Arial"/>
              <a:buNone/>
            </a:pPr>
            <a:r>
              <a:rPr lang="en-US" sz="1800" b="0" i="0" u="none" strike="noStrike" cap="none" dirty="0">
                <a:solidFill>
                  <a:schemeClr val="dk1"/>
                </a:solidFill>
                <a:latin typeface="+mn-lt"/>
                <a:ea typeface="Corbel"/>
                <a:cs typeface="Corbel"/>
                <a:sym typeface="Corbel"/>
              </a:rPr>
              <a:t>Start-up &gt;10- 20% injection required</a:t>
            </a:r>
            <a:endParaRPr sz="1800" b="0" i="0" u="none" strike="noStrike" cap="none" dirty="0">
              <a:solidFill>
                <a:schemeClr val="dk1"/>
              </a:solidFill>
              <a:latin typeface="+mn-lt"/>
              <a:ea typeface="Corbel"/>
              <a:cs typeface="Corbel"/>
              <a:sym typeface="Corbel"/>
            </a:endParaRPr>
          </a:p>
          <a:p>
            <a:pPr marL="0" marR="0" lvl="0" indent="0" algn="l" rtl="0">
              <a:lnSpc>
                <a:spcPct val="90000"/>
              </a:lnSpc>
              <a:spcBef>
                <a:spcPts val="388"/>
              </a:spcBef>
              <a:spcAft>
                <a:spcPts val="0"/>
              </a:spcAft>
              <a:buClr>
                <a:schemeClr val="accent1"/>
              </a:buClr>
              <a:buSzPts val="1651"/>
              <a:buFont typeface="Arial"/>
              <a:buNone/>
            </a:pPr>
            <a:r>
              <a:rPr lang="en-US" sz="1800" b="0" i="0" u="none" strike="noStrike" cap="none" dirty="0">
                <a:solidFill>
                  <a:schemeClr val="dk1"/>
                </a:solidFill>
                <a:latin typeface="+mn-lt"/>
                <a:ea typeface="Corbel"/>
                <a:cs typeface="Corbel"/>
                <a:sym typeface="Corbel"/>
              </a:rPr>
              <a:t>Business Acquisition &gt; 10% injection required ( amounts vary depending on lender) </a:t>
            </a:r>
            <a:endParaRPr sz="1800" b="0" i="0" u="none" strike="noStrike" cap="none" dirty="0">
              <a:solidFill>
                <a:schemeClr val="dk1"/>
              </a:solidFill>
              <a:latin typeface="+mn-lt"/>
              <a:ea typeface="Corbel"/>
              <a:cs typeface="Corbel"/>
              <a:sym typeface="Corbel"/>
            </a:endParaRPr>
          </a:p>
        </p:txBody>
      </p:sp>
      <p:pic>
        <p:nvPicPr>
          <p:cNvPr id="323" name="Google Shape;323;p49" descr="1421154473_wallet_money-256.png"/>
          <p:cNvPicPr preferRelativeResize="0"/>
          <p:nvPr/>
        </p:nvPicPr>
        <p:blipFill rotWithShape="1">
          <a:blip r:embed="rId5">
            <a:alphaModFix/>
          </a:blip>
          <a:srcRect/>
          <a:stretch/>
        </p:blipFill>
        <p:spPr>
          <a:xfrm>
            <a:off x="4267200" y="2057400"/>
            <a:ext cx="1549197" cy="1549197"/>
          </a:xfrm>
          <a:prstGeom prst="rect">
            <a:avLst/>
          </a:prstGeom>
          <a:noFill/>
          <a:ln>
            <a:noFill/>
          </a:ln>
        </p:spPr>
      </p:pic>
      <p:pic>
        <p:nvPicPr>
          <p:cNvPr id="324" name="Google Shape;324;p49" descr="transparent-green-checkmark-hi.png"/>
          <p:cNvPicPr preferRelativeResize="0"/>
          <p:nvPr/>
        </p:nvPicPr>
        <p:blipFill rotWithShape="1">
          <a:blip r:embed="rId6">
            <a:alphaModFix/>
          </a:blip>
          <a:srcRect/>
          <a:stretch/>
        </p:blipFill>
        <p:spPr>
          <a:xfrm>
            <a:off x="4648200" y="2514600"/>
            <a:ext cx="810243" cy="84435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3"/>
          <p:cNvSpPr txBox="1">
            <a:spLocks noGrp="1"/>
          </p:cNvSpPr>
          <p:nvPr>
            <p:ph type="title" idx="4294967295"/>
          </p:nvPr>
        </p:nvSpPr>
        <p:spPr>
          <a:xfrm>
            <a:off x="0" y="358775"/>
            <a:ext cx="7405688" cy="793750"/>
          </a:xfrm>
          <a:prstGeom prst="rect">
            <a:avLst/>
          </a:prstGeom>
          <a:noFill/>
          <a:ln>
            <a:noFill/>
          </a:ln>
        </p:spPr>
        <p:txBody>
          <a:bodyPr spcFirstLastPara="1" wrap="square" lIns="78350" tIns="39175" rIns="78350" bIns="39175" anchor="ctr" anchorCtr="0">
            <a:noAutofit/>
          </a:bodyPr>
          <a:lstStyle/>
          <a:p>
            <a:pPr marL="0" marR="0" lvl="0" indent="0" algn="ctr" rtl="0">
              <a:lnSpc>
                <a:spcPct val="100000"/>
              </a:lnSpc>
              <a:spcBef>
                <a:spcPts val="0"/>
              </a:spcBef>
              <a:spcAft>
                <a:spcPts val="0"/>
              </a:spcAft>
              <a:buClr>
                <a:schemeClr val="dk2"/>
              </a:buClr>
              <a:buSzPts val="3400"/>
              <a:buFont typeface="Corbel"/>
              <a:buNone/>
            </a:pPr>
            <a:r>
              <a:rPr lang="en-US" sz="2400" b="0" i="0" u="none" strike="noStrike" cap="none" dirty="0">
                <a:solidFill>
                  <a:srgbClr val="FFC000"/>
                </a:solidFill>
                <a:latin typeface="+mn-lt"/>
                <a:ea typeface="Corbel"/>
                <a:cs typeface="Corbel"/>
                <a:sym typeface="Corbel"/>
              </a:rPr>
              <a:t>Character</a:t>
            </a:r>
            <a:endParaRPr sz="2400" b="0" i="0" u="none" strike="noStrike" cap="none" dirty="0">
              <a:solidFill>
                <a:srgbClr val="FFC000"/>
              </a:solidFill>
              <a:latin typeface="+mn-lt"/>
              <a:ea typeface="Corbel"/>
              <a:cs typeface="Corbel"/>
              <a:sym typeface="Corbel"/>
            </a:endParaRPr>
          </a:p>
        </p:txBody>
      </p:sp>
      <p:sp>
        <p:nvSpPr>
          <p:cNvPr id="265" name="Google Shape;265;p43"/>
          <p:cNvSpPr txBox="1">
            <a:spLocks noGrp="1"/>
          </p:cNvSpPr>
          <p:nvPr>
            <p:ph type="body" idx="4294967295"/>
          </p:nvPr>
        </p:nvSpPr>
        <p:spPr>
          <a:xfrm>
            <a:off x="334963" y="1590675"/>
            <a:ext cx="7437437" cy="3962400"/>
          </a:xfrm>
          <a:prstGeom prst="rect">
            <a:avLst/>
          </a:prstGeom>
          <a:noFill/>
          <a:ln>
            <a:noFill/>
          </a:ln>
        </p:spPr>
        <p:txBody>
          <a:bodyPr spcFirstLastPara="1" wrap="square" lIns="78350" tIns="39175" rIns="78350" bIns="39175" anchor="t" anchorCtr="0">
            <a:noAutofit/>
          </a:bodyPr>
          <a:lstStyle/>
          <a:p>
            <a:pPr marL="0" marR="0" lvl="0" indent="0" algn="l" rtl="0">
              <a:lnSpc>
                <a:spcPct val="100000"/>
              </a:lnSpc>
              <a:spcBef>
                <a:spcPts val="0"/>
              </a:spcBef>
              <a:spcAft>
                <a:spcPts val="0"/>
              </a:spcAft>
              <a:buClr>
                <a:schemeClr val="accent1"/>
              </a:buClr>
              <a:buSzPts val="1785"/>
              <a:buFont typeface="Arial"/>
              <a:buNone/>
            </a:pPr>
            <a:r>
              <a:rPr lang="en-US" sz="1800" b="1" i="0" u="none" strike="noStrike" cap="none" dirty="0">
                <a:solidFill>
                  <a:schemeClr val="dk1"/>
                </a:solidFill>
                <a:latin typeface="+mn-lt"/>
                <a:ea typeface="Corbel"/>
                <a:cs typeface="Corbel"/>
                <a:sym typeface="Corbel"/>
              </a:rPr>
              <a:t>Personal Credit of:</a:t>
            </a:r>
            <a:endParaRPr sz="1800" b="0" i="0" u="none" strike="noStrike" cap="none" dirty="0">
              <a:solidFill>
                <a:schemeClr val="dk1"/>
              </a:solidFill>
              <a:latin typeface="+mn-lt"/>
              <a:ea typeface="Corbel"/>
              <a:cs typeface="Corbel"/>
              <a:sym typeface="Corbel"/>
            </a:endParaRPr>
          </a:p>
          <a:p>
            <a:pPr marL="156746" marR="0" lvl="0" indent="-156746" algn="l" rtl="0">
              <a:lnSpc>
                <a:spcPct val="100000"/>
              </a:lnSpc>
              <a:spcBef>
                <a:spcPts val="0"/>
              </a:spcBef>
              <a:spcAft>
                <a:spcPts val="0"/>
              </a:spcAft>
              <a:buClr>
                <a:schemeClr val="accent1"/>
              </a:buClr>
              <a:buSzPts val="1785"/>
              <a:buFont typeface="Arial"/>
              <a:buChar char="•"/>
            </a:pPr>
            <a:r>
              <a:rPr lang="en-US" sz="1800" b="0" i="0" u="none" strike="noStrike" cap="none" dirty="0">
                <a:solidFill>
                  <a:schemeClr val="dk1"/>
                </a:solidFill>
                <a:latin typeface="+mn-lt"/>
                <a:ea typeface="Corbel"/>
                <a:cs typeface="Corbel"/>
                <a:sym typeface="Corbel"/>
              </a:rPr>
              <a:t>Anyone with 20% or more ownership </a:t>
            </a:r>
            <a:br>
              <a:rPr lang="en-US" sz="1800" b="0" i="0" u="none" strike="noStrike" cap="none" dirty="0">
                <a:solidFill>
                  <a:schemeClr val="dk1"/>
                </a:solidFill>
                <a:latin typeface="+mn-lt"/>
                <a:ea typeface="Corbel"/>
                <a:cs typeface="Corbel"/>
                <a:sym typeface="Corbel"/>
              </a:rPr>
            </a:br>
            <a:r>
              <a:rPr lang="en-US" sz="1800" b="0" i="0" u="none" strike="noStrike" cap="none" dirty="0">
                <a:solidFill>
                  <a:schemeClr val="dk1"/>
                </a:solidFill>
                <a:latin typeface="+mn-lt"/>
                <a:ea typeface="Corbel"/>
                <a:cs typeface="Corbel"/>
                <a:sym typeface="Corbel"/>
              </a:rPr>
              <a:t>in the business</a:t>
            </a:r>
            <a:endParaRPr sz="1800" b="0" i="0" u="none" strike="noStrike" cap="none" dirty="0">
              <a:solidFill>
                <a:schemeClr val="dk1"/>
              </a:solidFill>
              <a:latin typeface="+mn-lt"/>
              <a:ea typeface="Corbel"/>
              <a:cs typeface="Corbel"/>
              <a:sym typeface="Corbel"/>
            </a:endParaRPr>
          </a:p>
          <a:p>
            <a:pPr marL="156746" marR="0" lvl="0" indent="-156746" algn="l" rtl="0">
              <a:lnSpc>
                <a:spcPct val="100000"/>
              </a:lnSpc>
              <a:spcBef>
                <a:spcPts val="0"/>
              </a:spcBef>
              <a:spcAft>
                <a:spcPts val="0"/>
              </a:spcAft>
              <a:buClr>
                <a:schemeClr val="accent1"/>
              </a:buClr>
              <a:buSzPts val="1785"/>
              <a:buFont typeface="Arial"/>
              <a:buChar char="•"/>
            </a:pPr>
            <a:r>
              <a:rPr lang="en-US" sz="1800" b="0" i="0" u="none" strike="noStrike" cap="none" dirty="0">
                <a:solidFill>
                  <a:schemeClr val="dk1"/>
                </a:solidFill>
                <a:latin typeface="+mn-lt"/>
                <a:ea typeface="Corbel"/>
                <a:cs typeface="Corbel"/>
                <a:sym typeface="Corbel"/>
              </a:rPr>
              <a:t>Spouses of business owners</a:t>
            </a:r>
            <a:endParaRPr sz="1800" b="0" i="0" u="none" strike="noStrike" cap="none" dirty="0">
              <a:solidFill>
                <a:schemeClr val="dk1"/>
              </a:solidFill>
              <a:latin typeface="+mn-lt"/>
              <a:ea typeface="Corbel"/>
              <a:cs typeface="Corbel"/>
              <a:sym typeface="Corbel"/>
            </a:endParaRPr>
          </a:p>
          <a:p>
            <a:pPr marL="156746" marR="0" lvl="0" indent="-156746" algn="l" rtl="0">
              <a:lnSpc>
                <a:spcPct val="100000"/>
              </a:lnSpc>
              <a:spcBef>
                <a:spcPts val="0"/>
              </a:spcBef>
              <a:spcAft>
                <a:spcPts val="0"/>
              </a:spcAft>
              <a:buClr>
                <a:schemeClr val="accent1"/>
              </a:buClr>
              <a:buSzPts val="1785"/>
              <a:buFont typeface="Arial"/>
              <a:buChar char="•"/>
            </a:pPr>
            <a:r>
              <a:rPr lang="en-US" sz="1800" b="0" i="0" u="none" strike="noStrike" cap="none" dirty="0">
                <a:solidFill>
                  <a:schemeClr val="dk1"/>
                </a:solidFill>
                <a:latin typeface="+mn-lt"/>
                <a:ea typeface="Corbel"/>
                <a:cs typeface="Corbel"/>
                <a:sym typeface="Corbel"/>
              </a:rPr>
              <a:t>Co-signers</a:t>
            </a:r>
            <a:endParaRPr sz="1800" b="0" i="0" u="none" strike="noStrike" cap="none" dirty="0">
              <a:solidFill>
                <a:schemeClr val="dk1"/>
              </a:solidFill>
              <a:latin typeface="+mn-lt"/>
              <a:ea typeface="Corbel"/>
              <a:cs typeface="Corbel"/>
              <a:sym typeface="Corbel"/>
            </a:endParaRPr>
          </a:p>
          <a:p>
            <a:pPr marL="156746" marR="0" lvl="0" indent="-156746" algn="l" rtl="0">
              <a:lnSpc>
                <a:spcPct val="100000"/>
              </a:lnSpc>
              <a:spcBef>
                <a:spcPts val="160"/>
              </a:spcBef>
              <a:spcAft>
                <a:spcPts val="0"/>
              </a:spcAft>
              <a:buClr>
                <a:schemeClr val="accent1"/>
              </a:buClr>
              <a:buSzPts val="680"/>
              <a:buFont typeface="Arial"/>
              <a:buNone/>
            </a:pPr>
            <a:endParaRPr sz="1800" b="0" i="0" u="none" strike="noStrike" cap="none" dirty="0">
              <a:solidFill>
                <a:schemeClr val="dk1"/>
              </a:solidFill>
              <a:latin typeface="+mn-lt"/>
              <a:ea typeface="Corbel"/>
              <a:cs typeface="Corbel"/>
              <a:sym typeface="Corbel"/>
            </a:endParaRPr>
          </a:p>
          <a:p>
            <a:pPr marL="0" marR="0" lvl="0" indent="0" algn="l" rtl="0">
              <a:lnSpc>
                <a:spcPct val="100000"/>
              </a:lnSpc>
              <a:spcBef>
                <a:spcPts val="420"/>
              </a:spcBef>
              <a:spcAft>
                <a:spcPts val="0"/>
              </a:spcAft>
              <a:buClr>
                <a:schemeClr val="accent1"/>
              </a:buClr>
              <a:buSzPts val="1785"/>
              <a:buFont typeface="Arial"/>
              <a:buNone/>
            </a:pPr>
            <a:r>
              <a:rPr lang="en-US" sz="1800" b="1" i="0" u="none" strike="noStrike" cap="none" dirty="0">
                <a:solidFill>
                  <a:schemeClr val="dk1"/>
                </a:solidFill>
                <a:latin typeface="+mn-lt"/>
                <a:ea typeface="Corbel"/>
                <a:cs typeface="Corbel"/>
                <a:sym typeface="Corbel"/>
              </a:rPr>
              <a:t>Credit Score: </a:t>
            </a:r>
            <a:endParaRPr sz="1800" b="0" i="0" u="none" strike="noStrike" cap="none" dirty="0">
              <a:solidFill>
                <a:schemeClr val="dk1"/>
              </a:solidFill>
              <a:latin typeface="+mn-lt"/>
              <a:ea typeface="Corbel"/>
              <a:cs typeface="Corbel"/>
              <a:sym typeface="Corbel"/>
            </a:endParaRPr>
          </a:p>
          <a:p>
            <a:pPr marL="156746" marR="0" lvl="0" indent="-156746" algn="l" rtl="0">
              <a:lnSpc>
                <a:spcPct val="100000"/>
              </a:lnSpc>
              <a:spcBef>
                <a:spcPts val="0"/>
              </a:spcBef>
              <a:spcAft>
                <a:spcPts val="0"/>
              </a:spcAft>
              <a:buClr>
                <a:schemeClr val="accent1"/>
              </a:buClr>
              <a:buSzPts val="1785"/>
              <a:buFont typeface="Arial"/>
              <a:buChar char="•"/>
            </a:pPr>
            <a:r>
              <a:rPr lang="en-US" sz="1800" b="0" i="0" u="none" strike="noStrike" cap="none" dirty="0">
                <a:solidFill>
                  <a:schemeClr val="dk1"/>
                </a:solidFill>
                <a:latin typeface="+mn-lt"/>
                <a:ea typeface="Corbel"/>
                <a:cs typeface="Corbel"/>
                <a:sym typeface="Corbel"/>
              </a:rPr>
              <a:t>Payment history</a:t>
            </a:r>
            <a:endParaRPr sz="1800" b="0" i="0" u="none" strike="noStrike" cap="none" dirty="0">
              <a:solidFill>
                <a:schemeClr val="dk1"/>
              </a:solidFill>
              <a:latin typeface="+mn-lt"/>
              <a:ea typeface="Corbel"/>
              <a:cs typeface="Corbel"/>
              <a:sym typeface="Corbel"/>
            </a:endParaRPr>
          </a:p>
          <a:p>
            <a:pPr marL="156746" marR="0" lvl="0" indent="-156746" algn="l" rtl="0">
              <a:lnSpc>
                <a:spcPct val="100000"/>
              </a:lnSpc>
              <a:spcBef>
                <a:spcPts val="0"/>
              </a:spcBef>
              <a:spcAft>
                <a:spcPts val="0"/>
              </a:spcAft>
              <a:buClr>
                <a:schemeClr val="accent1"/>
              </a:buClr>
              <a:buSzPts val="1785"/>
              <a:buFont typeface="Arial"/>
              <a:buChar char="•"/>
            </a:pPr>
            <a:r>
              <a:rPr lang="en-US" sz="1800" b="0" i="0" u="none" strike="noStrike" cap="none" dirty="0">
                <a:solidFill>
                  <a:schemeClr val="dk1"/>
                </a:solidFill>
                <a:latin typeface="+mn-lt"/>
                <a:ea typeface="Corbel"/>
                <a:cs typeface="Corbel"/>
                <a:sym typeface="Corbel"/>
              </a:rPr>
              <a:t>Percentage of revolving debt available</a:t>
            </a:r>
            <a:endParaRPr sz="1800" b="0" i="0" u="none" strike="noStrike" cap="none" dirty="0">
              <a:solidFill>
                <a:schemeClr val="dk1"/>
              </a:solidFill>
              <a:latin typeface="+mn-lt"/>
              <a:ea typeface="Corbel"/>
              <a:cs typeface="Corbel"/>
              <a:sym typeface="Corbel"/>
            </a:endParaRPr>
          </a:p>
          <a:p>
            <a:pPr marL="156746" marR="0" lvl="0" indent="-156746" algn="l" rtl="0">
              <a:lnSpc>
                <a:spcPct val="100000"/>
              </a:lnSpc>
              <a:spcBef>
                <a:spcPts val="0"/>
              </a:spcBef>
              <a:spcAft>
                <a:spcPts val="0"/>
              </a:spcAft>
              <a:buClr>
                <a:schemeClr val="accent1"/>
              </a:buClr>
              <a:buSzPts val="1785"/>
              <a:buFont typeface="Arial"/>
              <a:buChar char="•"/>
            </a:pPr>
            <a:r>
              <a:rPr lang="en-US" sz="1800" b="0" i="0" u="none" strike="noStrike" cap="none" dirty="0">
                <a:solidFill>
                  <a:schemeClr val="dk1"/>
                </a:solidFill>
                <a:latin typeface="+mn-lt"/>
                <a:ea typeface="Corbel"/>
                <a:cs typeface="Corbel"/>
                <a:sym typeface="Corbel"/>
              </a:rPr>
              <a:t>Length of credit history</a:t>
            </a:r>
            <a:endParaRPr sz="1800" b="0" i="0" u="none" strike="noStrike" cap="none" dirty="0">
              <a:solidFill>
                <a:schemeClr val="dk1"/>
              </a:solidFill>
              <a:latin typeface="+mn-lt"/>
              <a:ea typeface="Corbel"/>
              <a:cs typeface="Corbel"/>
              <a:sym typeface="Corbel"/>
            </a:endParaRPr>
          </a:p>
          <a:p>
            <a:pPr marL="156746" marR="0" lvl="0" indent="-156746" algn="l" rtl="0">
              <a:lnSpc>
                <a:spcPct val="100000"/>
              </a:lnSpc>
              <a:spcBef>
                <a:spcPts val="0"/>
              </a:spcBef>
              <a:spcAft>
                <a:spcPts val="0"/>
              </a:spcAft>
              <a:buClr>
                <a:schemeClr val="accent1"/>
              </a:buClr>
              <a:buSzPts val="1785"/>
              <a:buFont typeface="Arial"/>
              <a:buChar char="•"/>
            </a:pPr>
            <a:r>
              <a:rPr lang="en-US" sz="1800" b="0" i="0" u="none" strike="noStrike" cap="none" dirty="0">
                <a:solidFill>
                  <a:schemeClr val="dk1"/>
                </a:solidFill>
                <a:latin typeface="+mn-lt"/>
                <a:ea typeface="Corbel"/>
                <a:cs typeface="Corbel"/>
                <a:sym typeface="Corbel"/>
              </a:rPr>
              <a:t>Types of credit: </a:t>
            </a:r>
            <a:br>
              <a:rPr lang="en-US" sz="1800" b="0" i="0" u="none" strike="noStrike" cap="none" dirty="0">
                <a:solidFill>
                  <a:schemeClr val="dk1"/>
                </a:solidFill>
                <a:latin typeface="+mn-lt"/>
                <a:ea typeface="Corbel"/>
                <a:cs typeface="Corbel"/>
                <a:sym typeface="Corbel"/>
              </a:rPr>
            </a:br>
            <a:r>
              <a:rPr lang="en-US" sz="1800" b="0" i="0" u="none" strike="noStrike" cap="none" dirty="0">
                <a:solidFill>
                  <a:schemeClr val="dk1"/>
                </a:solidFill>
                <a:latin typeface="+mn-lt"/>
                <a:ea typeface="Corbel"/>
                <a:cs typeface="Corbel"/>
                <a:sym typeface="Corbel"/>
              </a:rPr>
              <a:t>Revolving &amp; Installment debt</a:t>
            </a:r>
            <a:endParaRPr sz="1800" b="0" i="0" u="none" strike="noStrike" cap="none" dirty="0">
              <a:solidFill>
                <a:schemeClr val="dk1"/>
              </a:solidFill>
              <a:latin typeface="+mn-lt"/>
              <a:ea typeface="Corbel"/>
              <a:cs typeface="Corbel"/>
              <a:sym typeface="Corbel"/>
            </a:endParaRPr>
          </a:p>
        </p:txBody>
      </p:sp>
      <p:sp>
        <p:nvSpPr>
          <p:cNvPr id="266" name="Google Shape;266;p43"/>
          <p:cNvSpPr txBox="1"/>
          <p:nvPr/>
        </p:nvSpPr>
        <p:spPr>
          <a:xfrm>
            <a:off x="5029200" y="4114800"/>
            <a:ext cx="2743200" cy="83099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orbel"/>
              <a:buNone/>
            </a:pPr>
            <a:r>
              <a:rPr lang="en-US" sz="1600" b="0" i="0" u="none" strike="noStrike" cap="none">
                <a:solidFill>
                  <a:schemeClr val="dk1"/>
                </a:solidFill>
                <a:latin typeface="Corbel"/>
                <a:ea typeface="Corbel"/>
                <a:cs typeface="Corbel"/>
                <a:sym typeface="Corbel"/>
              </a:rPr>
              <a:t>Credit Resources: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sng" strike="noStrike" cap="none">
                <a:solidFill>
                  <a:schemeClr val="hlink"/>
                </a:solidFill>
                <a:latin typeface="Corbel"/>
                <a:ea typeface="Corbel"/>
                <a:cs typeface="Corbel"/>
                <a:sym typeface="Corbel"/>
                <a:hlinkClick r:id="rId3"/>
              </a:rPr>
              <a:t>www.annualcreditreport.com</a:t>
            </a:r>
            <a:endParaRPr sz="1600" b="0" i="0" u="none" strike="noStrike" cap="none">
              <a:solidFill>
                <a:srgbClr val="0099FF"/>
              </a:solidFill>
              <a:latin typeface="Corbel"/>
              <a:ea typeface="Corbel"/>
              <a:cs typeface="Corbel"/>
              <a:sym typeface="Corbel"/>
            </a:endParaRPr>
          </a:p>
          <a:p>
            <a:pPr marL="0" marR="0" lvl="0" indent="0" algn="l" rtl="0">
              <a:lnSpc>
                <a:spcPct val="100000"/>
              </a:lnSpc>
              <a:spcBef>
                <a:spcPts val="0"/>
              </a:spcBef>
              <a:spcAft>
                <a:spcPts val="0"/>
              </a:spcAft>
              <a:buClr>
                <a:srgbClr val="000000"/>
              </a:buClr>
              <a:buSzPts val="1600"/>
              <a:buFont typeface="Arial"/>
              <a:buNone/>
            </a:pPr>
            <a:r>
              <a:rPr lang="en-US" sz="1600" b="0" i="0" u="sng" strike="noStrike" cap="none">
                <a:solidFill>
                  <a:schemeClr val="hlink"/>
                </a:solidFill>
                <a:latin typeface="Corbel"/>
                <a:ea typeface="Corbel"/>
                <a:cs typeface="Corbel"/>
                <a:sym typeface="Corbel"/>
                <a:hlinkClick r:id="rId4"/>
              </a:rPr>
              <a:t>www.credit.org</a:t>
            </a:r>
            <a:endParaRPr sz="1600" b="0" i="0" u="none" strike="noStrike" cap="none">
              <a:solidFill>
                <a:srgbClr val="0099FF"/>
              </a:solidFill>
              <a:latin typeface="Corbel"/>
              <a:ea typeface="Corbel"/>
              <a:cs typeface="Corbel"/>
              <a:sym typeface="Corbel"/>
            </a:endParaRPr>
          </a:p>
        </p:txBody>
      </p:sp>
      <p:pic>
        <p:nvPicPr>
          <p:cNvPr id="267" name="Google Shape;267;p43" descr="1421153742_payment_methods-256.png"/>
          <p:cNvPicPr preferRelativeResize="0"/>
          <p:nvPr/>
        </p:nvPicPr>
        <p:blipFill rotWithShape="1">
          <a:blip r:embed="rId5">
            <a:alphaModFix/>
          </a:blip>
          <a:srcRect/>
          <a:stretch/>
        </p:blipFill>
        <p:spPr>
          <a:xfrm>
            <a:off x="5334000" y="1219200"/>
            <a:ext cx="2286000" cy="2286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4"/>
          <p:cNvSpPr txBox="1"/>
          <p:nvPr/>
        </p:nvSpPr>
        <p:spPr>
          <a:xfrm>
            <a:off x="745612" y="188425"/>
            <a:ext cx="5933794" cy="51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2400" b="0" i="0" u="none" strike="noStrike" cap="none" dirty="0">
                <a:solidFill>
                  <a:srgbClr val="FFC000"/>
                </a:solidFill>
                <a:latin typeface="+mn-lt"/>
                <a:ea typeface="Corbel"/>
                <a:cs typeface="Corbel"/>
                <a:sym typeface="Corbel"/>
              </a:rPr>
              <a:t>Understanding </a:t>
            </a:r>
          </a:p>
          <a:p>
            <a:pPr marL="0" marR="0" lvl="0" indent="0" algn="ctr" rtl="0">
              <a:lnSpc>
                <a:spcPct val="100000"/>
              </a:lnSpc>
              <a:spcBef>
                <a:spcPts val="0"/>
              </a:spcBef>
              <a:spcAft>
                <a:spcPts val="0"/>
              </a:spcAft>
              <a:buClr>
                <a:srgbClr val="000000"/>
              </a:buClr>
              <a:buSzPts val="3000"/>
              <a:buFont typeface="Arial"/>
              <a:buNone/>
            </a:pPr>
            <a:r>
              <a:rPr lang="en-US" sz="2400" b="0" i="0" u="none" strike="noStrike" cap="none" dirty="0">
                <a:solidFill>
                  <a:srgbClr val="FFC000"/>
                </a:solidFill>
                <a:latin typeface="+mn-lt"/>
                <a:ea typeface="Corbel"/>
                <a:cs typeface="Corbel"/>
                <a:sym typeface="Corbel"/>
              </a:rPr>
              <a:t>Your Credit Score</a:t>
            </a:r>
            <a:endParaRPr sz="2400" b="0" i="0" u="none" strike="noStrike" cap="none" dirty="0">
              <a:solidFill>
                <a:srgbClr val="FFC000"/>
              </a:solidFill>
              <a:latin typeface="+mn-lt"/>
              <a:ea typeface="Corbel"/>
              <a:cs typeface="Corbel"/>
              <a:sym typeface="Corbel"/>
            </a:endParaRPr>
          </a:p>
        </p:txBody>
      </p:sp>
      <p:pic>
        <p:nvPicPr>
          <p:cNvPr id="273" name="Google Shape;273;p44"/>
          <p:cNvPicPr preferRelativeResize="0"/>
          <p:nvPr/>
        </p:nvPicPr>
        <p:blipFill rotWithShape="1">
          <a:blip r:embed="rId3">
            <a:alphaModFix/>
          </a:blip>
          <a:srcRect/>
          <a:stretch/>
        </p:blipFill>
        <p:spPr>
          <a:xfrm>
            <a:off x="2631075" y="2825263"/>
            <a:ext cx="2314575" cy="1876425"/>
          </a:xfrm>
          <a:prstGeom prst="rect">
            <a:avLst/>
          </a:prstGeom>
          <a:noFill/>
          <a:ln>
            <a:noFill/>
          </a:ln>
        </p:spPr>
      </p:pic>
      <p:pic>
        <p:nvPicPr>
          <p:cNvPr id="274" name="Google Shape;274;p44"/>
          <p:cNvPicPr preferRelativeResize="0"/>
          <p:nvPr/>
        </p:nvPicPr>
        <p:blipFill rotWithShape="1">
          <a:blip r:embed="rId4">
            <a:alphaModFix/>
          </a:blip>
          <a:srcRect/>
          <a:stretch/>
        </p:blipFill>
        <p:spPr>
          <a:xfrm>
            <a:off x="2731100" y="1289238"/>
            <a:ext cx="2114550" cy="1323975"/>
          </a:xfrm>
          <a:prstGeom prst="rect">
            <a:avLst/>
          </a:prstGeom>
          <a:noFill/>
          <a:ln>
            <a:noFill/>
          </a:ln>
        </p:spPr>
      </p:pic>
      <p:pic>
        <p:nvPicPr>
          <p:cNvPr id="275" name="Google Shape;275;p44"/>
          <p:cNvPicPr preferRelativeResize="0"/>
          <p:nvPr/>
        </p:nvPicPr>
        <p:blipFill rotWithShape="1">
          <a:blip r:embed="rId5">
            <a:alphaModFix/>
          </a:blip>
          <a:srcRect/>
          <a:stretch/>
        </p:blipFill>
        <p:spPr>
          <a:xfrm>
            <a:off x="222150" y="1356525"/>
            <a:ext cx="2228850" cy="2552700"/>
          </a:xfrm>
          <a:prstGeom prst="rect">
            <a:avLst/>
          </a:prstGeom>
          <a:noFill/>
          <a:ln>
            <a:noFill/>
          </a:ln>
        </p:spPr>
      </p:pic>
      <p:pic>
        <p:nvPicPr>
          <p:cNvPr id="276" name="Google Shape;276;p44"/>
          <p:cNvPicPr preferRelativeResize="0"/>
          <p:nvPr/>
        </p:nvPicPr>
        <p:blipFill rotWithShape="1">
          <a:blip r:embed="rId6">
            <a:alphaModFix/>
          </a:blip>
          <a:srcRect/>
          <a:stretch/>
        </p:blipFill>
        <p:spPr>
          <a:xfrm>
            <a:off x="5406850" y="1351125"/>
            <a:ext cx="2095500" cy="1200150"/>
          </a:xfrm>
          <a:prstGeom prst="rect">
            <a:avLst/>
          </a:prstGeom>
          <a:noFill/>
          <a:ln>
            <a:noFill/>
          </a:ln>
        </p:spPr>
      </p:pic>
      <p:pic>
        <p:nvPicPr>
          <p:cNvPr id="277" name="Google Shape;277;p44"/>
          <p:cNvPicPr preferRelativeResize="0"/>
          <p:nvPr/>
        </p:nvPicPr>
        <p:blipFill rotWithShape="1">
          <a:blip r:embed="rId7">
            <a:alphaModFix/>
          </a:blip>
          <a:srcRect/>
          <a:stretch/>
        </p:blipFill>
        <p:spPr>
          <a:xfrm>
            <a:off x="5444950" y="2965625"/>
            <a:ext cx="2019300" cy="2076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8"/>
          <p:cNvSpPr txBox="1">
            <a:spLocks noGrp="1"/>
          </p:cNvSpPr>
          <p:nvPr>
            <p:ph type="title" idx="4294967295"/>
          </p:nvPr>
        </p:nvSpPr>
        <p:spPr>
          <a:xfrm>
            <a:off x="0" y="387350"/>
            <a:ext cx="7407275" cy="669925"/>
          </a:xfrm>
          <a:prstGeom prst="rect">
            <a:avLst/>
          </a:prstGeom>
          <a:noFill/>
          <a:ln>
            <a:noFill/>
          </a:ln>
        </p:spPr>
        <p:txBody>
          <a:bodyPr spcFirstLastPara="1" wrap="square" lIns="78350" tIns="39175" rIns="78350" bIns="39175" anchor="ctr" anchorCtr="0">
            <a:noAutofit/>
          </a:bodyPr>
          <a:lstStyle/>
          <a:p>
            <a:pPr marL="0" marR="0" lvl="0" indent="0" algn="ctr" rtl="0">
              <a:lnSpc>
                <a:spcPct val="100000"/>
              </a:lnSpc>
              <a:spcBef>
                <a:spcPts val="0"/>
              </a:spcBef>
              <a:spcAft>
                <a:spcPts val="0"/>
              </a:spcAft>
              <a:buClr>
                <a:schemeClr val="dk2"/>
              </a:buClr>
              <a:buSzPts val="3400"/>
              <a:buFont typeface="Corbel"/>
              <a:buNone/>
            </a:pPr>
            <a:r>
              <a:rPr lang="en-US" sz="2400" b="0" i="0" u="none" strike="noStrike" cap="none" dirty="0">
                <a:solidFill>
                  <a:srgbClr val="FFC000"/>
                </a:solidFill>
                <a:latin typeface="+mn-lt"/>
                <a:ea typeface="Corbel"/>
                <a:cs typeface="Corbel"/>
                <a:sym typeface="Corbel"/>
              </a:rPr>
              <a:t>Collateral</a:t>
            </a:r>
            <a:endParaRPr sz="2400" b="0" i="0" u="none" strike="noStrike" cap="none" dirty="0">
              <a:solidFill>
                <a:srgbClr val="FFC000"/>
              </a:solidFill>
              <a:latin typeface="+mn-lt"/>
              <a:ea typeface="Corbel"/>
              <a:cs typeface="Corbel"/>
              <a:sym typeface="Corbel"/>
            </a:endParaRPr>
          </a:p>
        </p:txBody>
      </p:sp>
      <p:sp>
        <p:nvSpPr>
          <p:cNvPr id="314" name="Google Shape;314;p48"/>
          <p:cNvSpPr txBox="1">
            <a:spLocks noGrp="1"/>
          </p:cNvSpPr>
          <p:nvPr>
            <p:ph type="body" idx="4294967295"/>
          </p:nvPr>
        </p:nvSpPr>
        <p:spPr>
          <a:xfrm>
            <a:off x="128588" y="1345407"/>
            <a:ext cx="7407275" cy="4343400"/>
          </a:xfrm>
          <a:prstGeom prst="rect">
            <a:avLst/>
          </a:prstGeom>
          <a:noFill/>
          <a:ln>
            <a:noFill/>
          </a:ln>
        </p:spPr>
        <p:txBody>
          <a:bodyPr spcFirstLastPara="1" wrap="square" lIns="78350" tIns="39175" rIns="78350" bIns="39175" anchor="t" anchorCtr="0">
            <a:noAutofit/>
          </a:bodyPr>
          <a:lstStyle/>
          <a:p>
            <a:pPr marL="0" marR="0" lvl="0" indent="0" algn="l" rtl="0">
              <a:lnSpc>
                <a:spcPct val="90000"/>
              </a:lnSpc>
              <a:spcBef>
                <a:spcPts val="0"/>
              </a:spcBef>
              <a:spcAft>
                <a:spcPts val="0"/>
              </a:spcAft>
              <a:buClr>
                <a:schemeClr val="accent1"/>
              </a:buClr>
              <a:buSzPts val="1785"/>
              <a:buFont typeface="Arial"/>
              <a:buNone/>
            </a:pPr>
            <a:r>
              <a:rPr lang="en-US" sz="1800" b="1" i="0" u="none" strike="noStrike" cap="none" dirty="0">
                <a:solidFill>
                  <a:schemeClr val="dk1"/>
                </a:solidFill>
                <a:latin typeface="+mn-lt"/>
                <a:ea typeface="Corbel"/>
                <a:cs typeface="Corbel"/>
                <a:sym typeface="Corbel"/>
              </a:rPr>
              <a:t>Collateral - </a:t>
            </a:r>
            <a:r>
              <a:rPr lang="en-US" sz="1800" b="0" i="0" u="none" strike="noStrike" cap="none" dirty="0">
                <a:solidFill>
                  <a:schemeClr val="dk1"/>
                </a:solidFill>
                <a:latin typeface="+mn-lt"/>
                <a:ea typeface="Corbel"/>
                <a:cs typeface="Corbel"/>
                <a:sym typeface="Corbel"/>
              </a:rPr>
              <a:t>Tangible assets that can be sold by the lender in the event that the business is not able to repay the loan. SOP requirements are based on loan amount and use of proceeds</a:t>
            </a:r>
            <a:endParaRPr sz="1800" b="0" i="0" u="none" strike="noStrike" cap="none" dirty="0">
              <a:solidFill>
                <a:schemeClr val="dk1"/>
              </a:solidFill>
              <a:latin typeface="+mn-lt"/>
              <a:ea typeface="Corbel"/>
              <a:cs typeface="Corbel"/>
              <a:sym typeface="Corbel"/>
            </a:endParaRPr>
          </a:p>
          <a:p>
            <a:pPr marL="613945" marR="0" lvl="0" indent="-157697" algn="l" rtl="0">
              <a:lnSpc>
                <a:spcPct val="90000"/>
              </a:lnSpc>
              <a:spcBef>
                <a:spcPts val="420"/>
              </a:spcBef>
              <a:spcAft>
                <a:spcPts val="0"/>
              </a:spcAft>
              <a:buClr>
                <a:schemeClr val="accent1"/>
              </a:buClr>
              <a:buSzPts val="1800"/>
              <a:buFont typeface="Arial"/>
              <a:buChar char="•"/>
            </a:pPr>
            <a:r>
              <a:rPr lang="en-US" sz="1800" b="0" i="0" u="none" strike="noStrike" cap="none" dirty="0">
                <a:solidFill>
                  <a:schemeClr val="dk1"/>
                </a:solidFill>
                <a:latin typeface="+mn-lt"/>
                <a:ea typeface="Corbel"/>
                <a:cs typeface="Corbel"/>
                <a:sym typeface="Corbel"/>
              </a:rPr>
              <a:t>SBA SOP for loans over $350,000 </a:t>
            </a:r>
            <a:r>
              <a:rPr lang="en-US" sz="1800" b="1" i="0" u="sng" strike="noStrike" cap="none" dirty="0">
                <a:solidFill>
                  <a:schemeClr val="dk1"/>
                </a:solidFill>
                <a:latin typeface="+mn-lt"/>
                <a:ea typeface="Corbel"/>
                <a:cs typeface="Corbel"/>
                <a:sym typeface="Corbel"/>
              </a:rPr>
              <a:t>not</a:t>
            </a:r>
            <a:r>
              <a:rPr lang="en-US" sz="1800" b="0" i="0" u="none" strike="noStrike" cap="none" dirty="0">
                <a:solidFill>
                  <a:schemeClr val="dk1"/>
                </a:solidFill>
                <a:latin typeface="+mn-lt"/>
                <a:ea typeface="Corbel"/>
                <a:cs typeface="Corbel"/>
                <a:sym typeface="Corbel"/>
              </a:rPr>
              <a:t> for RE, must aim to be fully secured. </a:t>
            </a:r>
            <a:endParaRPr sz="1800" b="0" i="0" u="none" strike="noStrike" cap="none" dirty="0">
              <a:solidFill>
                <a:schemeClr val="dk1"/>
              </a:solidFill>
              <a:latin typeface="+mn-lt"/>
              <a:ea typeface="Corbel"/>
              <a:cs typeface="Corbel"/>
              <a:sym typeface="Corbel"/>
            </a:endParaRPr>
          </a:p>
          <a:p>
            <a:pPr marL="0" marR="0" lvl="0" indent="0" algn="l" rtl="0">
              <a:lnSpc>
                <a:spcPct val="90000"/>
              </a:lnSpc>
              <a:spcBef>
                <a:spcPts val="420"/>
              </a:spcBef>
              <a:spcAft>
                <a:spcPts val="0"/>
              </a:spcAft>
              <a:buClr>
                <a:schemeClr val="accent1"/>
              </a:buClr>
              <a:buSzPts val="1785"/>
              <a:buFont typeface="Arial"/>
              <a:buNone/>
            </a:pPr>
            <a:r>
              <a:rPr lang="en-US" sz="1800" b="1" i="0" u="none" strike="noStrike" cap="none" dirty="0">
                <a:solidFill>
                  <a:schemeClr val="dk1"/>
                </a:solidFill>
                <a:latin typeface="+mn-lt"/>
                <a:ea typeface="Corbel"/>
                <a:cs typeface="Corbel"/>
                <a:sym typeface="Corbel"/>
              </a:rPr>
              <a:t>Common forms of collateral:</a:t>
            </a:r>
            <a:endParaRPr sz="1800" b="1" i="0" u="none" strike="noStrike" cap="none" dirty="0">
              <a:solidFill>
                <a:schemeClr val="dk1"/>
              </a:solidFill>
              <a:latin typeface="+mn-lt"/>
              <a:ea typeface="Corbel"/>
              <a:cs typeface="Corbel"/>
              <a:sym typeface="Corbel"/>
            </a:endParaRPr>
          </a:p>
          <a:p>
            <a:pPr marL="613945" marR="0" lvl="0" indent="-157697" algn="l" rtl="0">
              <a:lnSpc>
                <a:spcPct val="150000"/>
              </a:lnSpc>
              <a:spcBef>
                <a:spcPts val="0"/>
              </a:spcBef>
              <a:spcAft>
                <a:spcPts val="0"/>
              </a:spcAft>
              <a:buClr>
                <a:schemeClr val="accent1"/>
              </a:buClr>
              <a:buSzPts val="1800"/>
              <a:buFont typeface="Arial"/>
              <a:buChar char="•"/>
            </a:pPr>
            <a:r>
              <a:rPr lang="en-US" sz="1800" b="0" i="0" u="none" strike="noStrike" cap="none" dirty="0">
                <a:solidFill>
                  <a:schemeClr val="dk1"/>
                </a:solidFill>
                <a:latin typeface="+mn-lt"/>
                <a:ea typeface="Corbel"/>
                <a:cs typeface="Corbel"/>
                <a:sym typeface="Corbel"/>
              </a:rPr>
              <a:t> Personal Residence – </a:t>
            </a:r>
            <a:r>
              <a:rPr lang="en-US" sz="1800" b="0" i="1" u="none" strike="noStrike" cap="none" dirty="0">
                <a:solidFill>
                  <a:schemeClr val="dk1"/>
                </a:solidFill>
                <a:latin typeface="+mn-lt"/>
                <a:ea typeface="Corbel"/>
                <a:cs typeface="Corbel"/>
                <a:sym typeface="Corbel"/>
              </a:rPr>
              <a:t>if the property has equity when valued at 85% of the present market value.</a:t>
            </a:r>
            <a:endParaRPr sz="1800" b="0" i="1" u="none" strike="noStrike" cap="none" dirty="0">
              <a:solidFill>
                <a:schemeClr val="dk1"/>
              </a:solidFill>
              <a:latin typeface="+mn-lt"/>
              <a:ea typeface="Corbel"/>
              <a:cs typeface="Corbel"/>
              <a:sym typeface="Corbel"/>
            </a:endParaRPr>
          </a:p>
          <a:p>
            <a:pPr marL="613945" marR="0" lvl="0" indent="-157697" algn="l" rtl="0">
              <a:lnSpc>
                <a:spcPct val="150000"/>
              </a:lnSpc>
              <a:spcBef>
                <a:spcPts val="0"/>
              </a:spcBef>
              <a:spcAft>
                <a:spcPts val="0"/>
              </a:spcAft>
              <a:buClr>
                <a:schemeClr val="accent1"/>
              </a:buClr>
              <a:buSzPts val="1800"/>
              <a:buFont typeface="Arial"/>
              <a:buChar char="•"/>
            </a:pPr>
            <a:r>
              <a:rPr lang="en-US" sz="1800" b="0" i="0" u="none" strike="noStrike" cap="none" dirty="0">
                <a:solidFill>
                  <a:schemeClr val="dk1"/>
                </a:solidFill>
                <a:latin typeface="+mn-lt"/>
                <a:ea typeface="Corbel"/>
                <a:cs typeface="Corbel"/>
                <a:sym typeface="Corbel"/>
              </a:rPr>
              <a:t> Business Assets – </a:t>
            </a:r>
            <a:r>
              <a:rPr lang="en-US" sz="1800" b="0" i="1" u="none" strike="noStrike" cap="none" dirty="0">
                <a:solidFill>
                  <a:schemeClr val="dk1"/>
                </a:solidFill>
                <a:latin typeface="+mn-lt"/>
                <a:ea typeface="Corbel"/>
                <a:cs typeface="Corbel"/>
                <a:sym typeface="Corbel"/>
              </a:rPr>
              <a:t>all inventory and equipment owned by the business</a:t>
            </a:r>
            <a:endParaRPr sz="1800" b="0" i="1" u="none" strike="noStrike" cap="none" dirty="0">
              <a:solidFill>
                <a:schemeClr val="dk1"/>
              </a:solidFill>
              <a:latin typeface="+mn-lt"/>
              <a:ea typeface="Corbel"/>
              <a:cs typeface="Corbel"/>
              <a:sym typeface="Corbel"/>
            </a:endParaRPr>
          </a:p>
          <a:p>
            <a:pPr marL="613945" marR="0" lvl="0" indent="-157697" algn="l" rtl="0">
              <a:lnSpc>
                <a:spcPct val="150000"/>
              </a:lnSpc>
              <a:spcBef>
                <a:spcPts val="0"/>
              </a:spcBef>
              <a:spcAft>
                <a:spcPts val="0"/>
              </a:spcAft>
              <a:buClr>
                <a:schemeClr val="accent1"/>
              </a:buClr>
              <a:buSzPts val="1800"/>
              <a:buFont typeface="Arial"/>
              <a:buChar char="•"/>
            </a:pPr>
            <a:r>
              <a:rPr lang="en-US" sz="1800" b="0" i="0" u="none" strike="noStrike" cap="none" dirty="0">
                <a:solidFill>
                  <a:schemeClr val="dk1"/>
                </a:solidFill>
                <a:latin typeface="+mn-lt"/>
                <a:ea typeface="Corbel"/>
                <a:cs typeface="Corbel"/>
                <a:sym typeface="Corbel"/>
              </a:rPr>
              <a:t> Personal Assets – </a:t>
            </a:r>
            <a:r>
              <a:rPr lang="en-US" sz="1800" b="0" i="1" u="none" strike="noStrike" cap="none" dirty="0">
                <a:solidFill>
                  <a:schemeClr val="dk1"/>
                </a:solidFill>
                <a:latin typeface="+mn-lt"/>
                <a:ea typeface="Corbel"/>
                <a:cs typeface="Corbel"/>
                <a:sym typeface="Corbel"/>
              </a:rPr>
              <a:t>personal vehicle, cash</a:t>
            </a:r>
          </a:p>
          <a:p>
            <a:pPr marL="0" lvl="0" indent="0">
              <a:lnSpc>
                <a:spcPct val="150000"/>
              </a:lnSpc>
              <a:spcBef>
                <a:spcPts val="0"/>
              </a:spcBef>
              <a:buSzPts val="1800"/>
              <a:buNone/>
            </a:pPr>
            <a:r>
              <a:rPr lang="en-US" sz="1800" b="1" dirty="0">
                <a:latin typeface="+mn-lt"/>
              </a:rPr>
              <a:t>LTV = Loan to Value:  loan amount/collateral value</a:t>
            </a:r>
            <a:endParaRPr lang="en-US" sz="1800" i="1"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4" name="Google Shape;764;p1"/>
          <p:cNvSpPr txBox="1"/>
          <p:nvPr/>
        </p:nvSpPr>
        <p:spPr>
          <a:xfrm>
            <a:off x="301156" y="1473507"/>
            <a:ext cx="3931989" cy="370075"/>
          </a:xfrm>
          <a:prstGeom prst="rect">
            <a:avLst/>
          </a:prstGeom>
          <a:noFill/>
          <a:ln>
            <a:noFill/>
          </a:ln>
        </p:spPr>
        <p:txBody>
          <a:bodyPr spcFirstLastPara="1" wrap="square" lIns="61712" tIns="30848" rIns="61712" bIns="30848"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None/>
            </a:pPr>
            <a:r>
              <a:rPr lang="en-US" sz="2000" b="1" i="0" u="none" strike="noStrike" cap="none" dirty="0">
                <a:solidFill>
                  <a:schemeClr val="dk1"/>
                </a:solidFill>
                <a:latin typeface="+mn-lt"/>
                <a:ea typeface="Arial"/>
                <a:cs typeface="Arial"/>
                <a:sym typeface="Arial"/>
              </a:rPr>
              <a:t>Today’s Topics</a:t>
            </a:r>
            <a:endParaRPr lang="en-US" sz="2000" dirty="0">
              <a:solidFill>
                <a:schemeClr val="dk1"/>
              </a:solidFill>
              <a:latin typeface="+mn-lt"/>
            </a:endParaRPr>
          </a:p>
        </p:txBody>
      </p:sp>
      <p:sp>
        <p:nvSpPr>
          <p:cNvPr id="765" name="Google Shape;765;p1"/>
          <p:cNvSpPr txBox="1"/>
          <p:nvPr/>
        </p:nvSpPr>
        <p:spPr>
          <a:xfrm>
            <a:off x="362233" y="2109778"/>
            <a:ext cx="4488374" cy="3140064"/>
          </a:xfrm>
          <a:prstGeom prst="rect">
            <a:avLst/>
          </a:prstGeom>
          <a:noFill/>
          <a:ln>
            <a:noFill/>
          </a:ln>
        </p:spPr>
        <p:txBody>
          <a:bodyPr spcFirstLastPara="1" wrap="square" lIns="61712" tIns="30848" rIns="61712" bIns="30848"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9pPr>
          </a:lstStyle>
          <a:p>
            <a:r>
              <a:rPr lang="en-US" sz="2000" dirty="0">
                <a:latin typeface="+mn-lt"/>
              </a:rPr>
              <a:t>I.  Introduction</a:t>
            </a:r>
          </a:p>
          <a:p>
            <a:pPr marL="0" marR="0" lvl="0" indent="0" algn="l" rtl="0">
              <a:lnSpc>
                <a:spcPct val="100000"/>
              </a:lnSpc>
              <a:spcBef>
                <a:spcPts val="0"/>
              </a:spcBef>
              <a:spcAft>
                <a:spcPts val="0"/>
              </a:spcAft>
              <a:buNone/>
            </a:pPr>
            <a:endParaRPr lang="en-US" sz="2000" dirty="0">
              <a:latin typeface="+mn-lt"/>
            </a:endParaRPr>
          </a:p>
          <a:p>
            <a:r>
              <a:rPr lang="en-US" sz="2000" dirty="0">
                <a:latin typeface="+mn-lt"/>
              </a:rPr>
              <a:t>II. Types of Loans</a:t>
            </a:r>
          </a:p>
          <a:p>
            <a:pPr marL="0" marR="0" lvl="0" indent="0" algn="l" rtl="0">
              <a:lnSpc>
                <a:spcPct val="100000"/>
              </a:lnSpc>
              <a:spcBef>
                <a:spcPts val="0"/>
              </a:spcBef>
              <a:spcAft>
                <a:spcPts val="0"/>
              </a:spcAft>
              <a:buNone/>
            </a:pPr>
            <a:endParaRPr lang="en-US" sz="2000" dirty="0">
              <a:latin typeface="+mn-lt"/>
            </a:endParaRPr>
          </a:p>
          <a:p>
            <a:r>
              <a:rPr lang="en-US" sz="2000" dirty="0">
                <a:latin typeface="+mn-lt"/>
              </a:rPr>
              <a:t>III. The 5 C’s of Credit</a:t>
            </a:r>
          </a:p>
          <a:p>
            <a:endParaRPr lang="en-US" sz="2000" dirty="0">
              <a:latin typeface="+mn-lt"/>
            </a:endParaRPr>
          </a:p>
          <a:p>
            <a:r>
              <a:rPr lang="en-US" sz="2000" dirty="0">
                <a:latin typeface="+mn-lt"/>
              </a:rPr>
              <a:t>IV. CDC Loan Products</a:t>
            </a:r>
          </a:p>
          <a:p>
            <a:endParaRPr lang="en-US" sz="2000" dirty="0">
              <a:latin typeface="+mn-lt"/>
            </a:endParaRPr>
          </a:p>
          <a:p>
            <a:r>
              <a:rPr lang="en-US" sz="2000" dirty="0">
                <a:latin typeface="+mn-lt"/>
              </a:rPr>
              <a:t>V. Success Stories</a:t>
            </a:r>
          </a:p>
          <a:p>
            <a:pPr marL="0" marR="0" lvl="0" indent="0" algn="l" rtl="0">
              <a:lnSpc>
                <a:spcPct val="100000"/>
              </a:lnSpc>
              <a:spcBef>
                <a:spcPts val="0"/>
              </a:spcBef>
              <a:spcAft>
                <a:spcPts val="0"/>
              </a:spcAft>
              <a:buNone/>
            </a:pPr>
            <a:endParaRPr sz="2000" dirty="0">
              <a:latin typeface="+mn-lt"/>
            </a:endParaRPr>
          </a:p>
        </p:txBody>
      </p:sp>
      <p:pic>
        <p:nvPicPr>
          <p:cNvPr id="2" name="Picture 1" descr="1421152337_seo_reports-512.png">
            <a:extLst>
              <a:ext uri="{FF2B5EF4-FFF2-40B4-BE49-F238E27FC236}">
                <a16:creationId xmlns:a16="http://schemas.microsoft.com/office/drawing/2014/main" id="{D3D6AEF8-7573-E1C7-62FC-E0389C569A19}"/>
              </a:ext>
            </a:extLst>
          </p:cNvPr>
          <p:cNvPicPr>
            <a:picLocks noChangeAspect="1"/>
          </p:cNvPicPr>
          <p:nvPr/>
        </p:nvPicPr>
        <p:blipFill>
          <a:blip r:embed="rId3" cstate="print"/>
          <a:stretch>
            <a:fillRect/>
          </a:stretch>
        </p:blipFill>
        <p:spPr>
          <a:xfrm rot="20989432">
            <a:off x="4650676" y="1202817"/>
            <a:ext cx="2437108" cy="2437108"/>
          </a:xfrm>
          <a:prstGeom prst="rect">
            <a:avLst/>
          </a:prstGeom>
        </p:spPr>
      </p:pic>
    </p:spTree>
    <p:extLst>
      <p:ext uri="{BB962C8B-B14F-4D97-AF65-F5344CB8AC3E}">
        <p14:creationId xmlns:p14="http://schemas.microsoft.com/office/powerpoint/2010/main" val="1087197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27038"/>
            <a:ext cx="7407275" cy="792162"/>
          </a:xfrm>
        </p:spPr>
        <p:txBody>
          <a:bodyPr/>
          <a:lstStyle/>
          <a:p>
            <a:r>
              <a:rPr lang="en-US" sz="2400" dirty="0">
                <a:solidFill>
                  <a:srgbClr val="FFC000"/>
                </a:solidFill>
                <a:latin typeface="+mn-lt"/>
              </a:rPr>
              <a:t>SBSS – SBA Predictive</a:t>
            </a:r>
            <a:br>
              <a:rPr lang="en-US" sz="2400" dirty="0">
                <a:solidFill>
                  <a:srgbClr val="FFC000"/>
                </a:solidFill>
                <a:latin typeface="+mn-lt"/>
              </a:rPr>
            </a:br>
            <a:r>
              <a:rPr lang="en-US" sz="2400" dirty="0">
                <a:solidFill>
                  <a:srgbClr val="FFC000"/>
                </a:solidFill>
                <a:latin typeface="+mn-lt"/>
              </a:rPr>
              <a:t> Index Score</a:t>
            </a:r>
          </a:p>
        </p:txBody>
      </p:sp>
      <p:sp>
        <p:nvSpPr>
          <p:cNvPr id="3" name="Text Placeholder 2"/>
          <p:cNvSpPr>
            <a:spLocks noGrp="1"/>
          </p:cNvSpPr>
          <p:nvPr>
            <p:ph type="body" idx="4294967295"/>
          </p:nvPr>
        </p:nvSpPr>
        <p:spPr>
          <a:xfrm>
            <a:off x="-1" y="1219200"/>
            <a:ext cx="7407275" cy="4071937"/>
          </a:xfrm>
        </p:spPr>
        <p:txBody>
          <a:bodyPr/>
          <a:lstStyle/>
          <a:p>
            <a:pPr marL="115253" indent="0">
              <a:buNone/>
            </a:pPr>
            <a:r>
              <a:rPr lang="en-US" sz="1800" dirty="0">
                <a:latin typeface="+mn-lt"/>
              </a:rPr>
              <a:t>The SBSS score is simply a calculation tool the SBA uses to assess the likelihood a borrower will  pay back the loan. The score is an indicator of the strength of the request. The SBA sets a minimum score to process the loan PLP and or lender may have an internal minimum requirement.  </a:t>
            </a:r>
            <a:endParaRPr lang="en-US" sz="1800" b="1" dirty="0">
              <a:latin typeface="+mn-lt"/>
            </a:endParaRPr>
          </a:p>
          <a:p>
            <a:pPr marL="115253" indent="0">
              <a:buNone/>
            </a:pPr>
            <a:r>
              <a:rPr lang="en-US" sz="1800" b="1" dirty="0">
                <a:latin typeface="+mn-lt"/>
              </a:rPr>
              <a:t>The score is based on:</a:t>
            </a:r>
            <a:endParaRPr lang="en-US" sz="1800" dirty="0">
              <a:latin typeface="+mn-lt"/>
            </a:endParaRPr>
          </a:p>
          <a:p>
            <a:pPr lvl="0"/>
            <a:r>
              <a:rPr lang="en-US" sz="1800" dirty="0">
                <a:latin typeface="+mn-lt"/>
              </a:rPr>
              <a:t>Personal credit history of all owners of 20% or more of the business.</a:t>
            </a:r>
          </a:p>
          <a:p>
            <a:pPr lvl="1"/>
            <a:r>
              <a:rPr lang="en-US" sz="1800" dirty="0">
                <a:latin typeface="+mn-lt"/>
              </a:rPr>
              <a:t>Debt to credit available is an important factor.   Capacity</a:t>
            </a:r>
          </a:p>
          <a:p>
            <a:pPr lvl="0"/>
            <a:r>
              <a:rPr lang="en-US" sz="1800" dirty="0">
                <a:latin typeface="+mn-lt"/>
              </a:rPr>
              <a:t>Business credit history </a:t>
            </a:r>
          </a:p>
          <a:p>
            <a:pPr lvl="0"/>
            <a:r>
              <a:rPr lang="en-US" sz="1800" dirty="0">
                <a:latin typeface="+mn-lt"/>
              </a:rPr>
              <a:t>Impacted by time in business – and # of accounts</a:t>
            </a:r>
          </a:p>
          <a:p>
            <a:pPr lvl="0"/>
            <a:r>
              <a:rPr lang="en-US" sz="1800" dirty="0">
                <a:latin typeface="+mn-lt"/>
              </a:rPr>
              <a:t>Time in business</a:t>
            </a:r>
          </a:p>
          <a:p>
            <a:pPr lvl="0"/>
            <a:r>
              <a:rPr lang="en-US" sz="1800" dirty="0">
                <a:latin typeface="+mn-lt"/>
              </a:rPr>
              <a:t>Risk level of the industry</a:t>
            </a:r>
          </a:p>
        </p:txBody>
      </p:sp>
    </p:spTree>
    <p:extLst>
      <p:ext uri="{BB962C8B-B14F-4D97-AF65-F5344CB8AC3E}">
        <p14:creationId xmlns:p14="http://schemas.microsoft.com/office/powerpoint/2010/main" val="867803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156" y="601318"/>
            <a:ext cx="6943060" cy="792162"/>
          </a:xfrm>
        </p:spPr>
        <p:txBody>
          <a:bodyPr/>
          <a:lstStyle/>
          <a:p>
            <a:pPr algn="ctr"/>
            <a:r>
              <a:rPr lang="en-US" sz="2400" dirty="0">
                <a:solidFill>
                  <a:srgbClr val="FFC000"/>
                </a:solidFill>
                <a:latin typeface="+mn-lt"/>
              </a:rPr>
              <a:t>SBA 504- 90 % Fixed rate</a:t>
            </a:r>
          </a:p>
        </p:txBody>
      </p:sp>
      <p:sp>
        <p:nvSpPr>
          <p:cNvPr id="3" name="Text Placeholder 2"/>
          <p:cNvSpPr>
            <a:spLocks noGrp="1"/>
          </p:cNvSpPr>
          <p:nvPr>
            <p:ph type="body" idx="4294967295"/>
          </p:nvPr>
        </p:nvSpPr>
        <p:spPr>
          <a:xfrm>
            <a:off x="49674" y="1841500"/>
            <a:ext cx="7407275" cy="3644900"/>
          </a:xfrm>
        </p:spPr>
        <p:txBody>
          <a:bodyPr/>
          <a:lstStyle/>
          <a:p>
            <a:r>
              <a:rPr lang="en-US" sz="1800" dirty="0">
                <a:latin typeface="+mn-lt"/>
              </a:rPr>
              <a:t>With an SBA 504 loan, money can be used to buy a building, finance ground-up construction or building improvements,  purchase heavy machinery and equipment, or refinance debt</a:t>
            </a:r>
          </a:p>
          <a:p>
            <a:r>
              <a:rPr lang="en-US" sz="1800" dirty="0">
                <a:latin typeface="+mn-lt"/>
              </a:rPr>
              <a:t>$125,000-$20 Million</a:t>
            </a:r>
          </a:p>
          <a:p>
            <a:r>
              <a:rPr lang="en-US" sz="1800" dirty="0">
                <a:latin typeface="+mn-lt"/>
              </a:rPr>
              <a:t>Fixed</a:t>
            </a:r>
          </a:p>
          <a:p>
            <a:pPr lvl="1"/>
            <a:r>
              <a:rPr lang="en-US" sz="1800" dirty="0">
                <a:latin typeface="+mn-lt"/>
              </a:rPr>
              <a:t> 10 </a:t>
            </a:r>
            <a:r>
              <a:rPr lang="en-US" sz="1800" dirty="0" err="1">
                <a:latin typeface="+mn-lt"/>
              </a:rPr>
              <a:t>yrs</a:t>
            </a:r>
            <a:r>
              <a:rPr lang="en-US" sz="1800" dirty="0">
                <a:latin typeface="+mn-lt"/>
              </a:rPr>
              <a:t> – equipment </a:t>
            </a:r>
          </a:p>
          <a:p>
            <a:pPr lvl="1"/>
            <a:r>
              <a:rPr lang="en-US" sz="1800" dirty="0">
                <a:latin typeface="+mn-lt"/>
              </a:rPr>
              <a:t>20-25 </a:t>
            </a:r>
            <a:r>
              <a:rPr lang="en-US" sz="1800" dirty="0" err="1">
                <a:latin typeface="+mn-lt"/>
              </a:rPr>
              <a:t>yrs</a:t>
            </a:r>
            <a:r>
              <a:rPr lang="en-US" sz="1800" dirty="0">
                <a:latin typeface="+mn-lt"/>
              </a:rPr>
              <a:t> real estate</a:t>
            </a:r>
          </a:p>
          <a:p>
            <a:pPr marL="285750" lvl="1" indent="-285750"/>
            <a:r>
              <a:rPr lang="en-US" sz="1800" dirty="0">
                <a:latin typeface="+mn-lt"/>
              </a:rPr>
              <a:t>   Down Payment – Minimum 10%</a:t>
            </a:r>
          </a:p>
          <a:p>
            <a:pPr marL="594043" lvl="1" indent="0">
              <a:buNone/>
            </a:pPr>
            <a:endParaRPr lang="en-US" sz="2000" dirty="0">
              <a:latin typeface="+mn-lt"/>
            </a:endParaRPr>
          </a:p>
          <a:p>
            <a:pPr lvl="1"/>
            <a:endParaRPr lang="en-US" sz="2000" dirty="0">
              <a:latin typeface="+mn-lt"/>
            </a:endParaRPr>
          </a:p>
          <a:p>
            <a:pPr lvl="1"/>
            <a:endParaRPr lang="en-US" dirty="0">
              <a:latin typeface="+mn-lt"/>
            </a:endParaRPr>
          </a:p>
        </p:txBody>
      </p:sp>
      <p:pic>
        <p:nvPicPr>
          <p:cNvPr id="1026" name="Picture 2" descr="C:\Program Files (x86)\Microsoft Office\MEDIA\CAGCAT10\j0235319.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8150" y="3145234"/>
            <a:ext cx="1784909" cy="1822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687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3"/>
          <p:cNvSpPr txBox="1">
            <a:spLocks noGrp="1"/>
          </p:cNvSpPr>
          <p:nvPr>
            <p:ph type="title" idx="4294967295"/>
          </p:nvPr>
        </p:nvSpPr>
        <p:spPr>
          <a:xfrm>
            <a:off x="0" y="427038"/>
            <a:ext cx="7407275" cy="792162"/>
          </a:xfrm>
          <a:prstGeom prst="rect">
            <a:avLst/>
          </a:prstGeom>
          <a:noFill/>
          <a:ln>
            <a:noFill/>
          </a:ln>
        </p:spPr>
        <p:txBody>
          <a:bodyPr spcFirstLastPara="1" wrap="square" lIns="78350" tIns="39175" rIns="78350" bIns="391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2400" dirty="0">
                <a:solidFill>
                  <a:srgbClr val="FFC000"/>
                </a:solidFill>
              </a:rPr>
              <a:t>SBA 7a </a:t>
            </a:r>
            <a:r>
              <a:rPr lang="en-US" sz="2400" dirty="0">
                <a:solidFill>
                  <a:srgbClr val="FFC000"/>
                </a:solidFill>
                <a:latin typeface="+mn-lt"/>
              </a:rPr>
              <a:t>Loan</a:t>
            </a:r>
            <a:endParaRPr sz="2400" b="0" i="0" u="none" strike="noStrike" cap="none" dirty="0">
              <a:solidFill>
                <a:srgbClr val="FFC000"/>
              </a:solidFill>
              <a:latin typeface="+mn-lt"/>
              <a:ea typeface="Corbel"/>
              <a:cs typeface="Corbel"/>
              <a:sym typeface="Corbel"/>
            </a:endParaRPr>
          </a:p>
        </p:txBody>
      </p:sp>
      <p:sp>
        <p:nvSpPr>
          <p:cNvPr id="348" name="Google Shape;348;p53"/>
          <p:cNvSpPr txBox="1">
            <a:spLocks noGrp="1"/>
          </p:cNvSpPr>
          <p:nvPr>
            <p:ph type="body" idx="4294967295"/>
          </p:nvPr>
        </p:nvSpPr>
        <p:spPr>
          <a:xfrm>
            <a:off x="107157" y="1547812"/>
            <a:ext cx="7604125" cy="3668713"/>
          </a:xfrm>
          <a:prstGeom prst="rect">
            <a:avLst/>
          </a:prstGeom>
          <a:noFill/>
          <a:ln>
            <a:noFill/>
          </a:ln>
        </p:spPr>
        <p:txBody>
          <a:bodyPr spcFirstLastPara="1" wrap="square" lIns="78350" tIns="39175" rIns="78350" bIns="39175" anchor="t" anchorCtr="0">
            <a:noAutofit/>
          </a:bodyPr>
          <a:lstStyle/>
          <a:p>
            <a:pPr marL="342900" indent="-342900">
              <a:spcBef>
                <a:spcPts val="0"/>
              </a:spcBef>
              <a:buSzPts val="2720"/>
            </a:pPr>
            <a:r>
              <a:rPr lang="en-US" sz="1800" dirty="0">
                <a:latin typeface="+mn-lt"/>
              </a:rPr>
              <a:t>7a loan proceeds can be used for short-term or long-term working capital, to purchase an existing business, refinance business debt, or equipment or CRE.</a:t>
            </a:r>
          </a:p>
          <a:p>
            <a:pPr marL="342900" indent="-342900">
              <a:spcBef>
                <a:spcPts val="0"/>
              </a:spcBef>
              <a:buSzPts val="2720"/>
            </a:pPr>
            <a:endParaRPr lang="en-US" sz="1800" b="0" i="0" u="none" strike="noStrike" cap="none" dirty="0">
              <a:solidFill>
                <a:schemeClr val="dk1"/>
              </a:solidFill>
              <a:latin typeface="+mn-lt"/>
              <a:ea typeface="Corbel"/>
              <a:cs typeface="Corbel"/>
              <a:sym typeface="Corbel"/>
            </a:endParaRPr>
          </a:p>
          <a:p>
            <a:pPr marL="342900" indent="-342900">
              <a:spcBef>
                <a:spcPts val="0"/>
              </a:spcBef>
              <a:buSzPts val="2720"/>
            </a:pPr>
            <a:r>
              <a:rPr lang="en-US" sz="1800" b="0" i="0" u="none" strike="noStrike" cap="none" dirty="0">
                <a:solidFill>
                  <a:schemeClr val="dk1"/>
                </a:solidFill>
                <a:latin typeface="+mn-lt"/>
                <a:ea typeface="Corbel"/>
                <a:cs typeface="Corbel"/>
                <a:sym typeface="Corbel"/>
              </a:rPr>
              <a:t>$50,000- $5 million</a:t>
            </a:r>
          </a:p>
          <a:p>
            <a:pPr marL="342900" indent="-342900">
              <a:spcBef>
                <a:spcPts val="0"/>
              </a:spcBef>
              <a:buSzPts val="2720"/>
            </a:pPr>
            <a:endParaRPr lang="en-US" sz="1800" dirty="0">
              <a:latin typeface="+mn-lt"/>
            </a:endParaRPr>
          </a:p>
          <a:p>
            <a:pPr marL="342900" indent="-342900">
              <a:spcBef>
                <a:spcPts val="0"/>
              </a:spcBef>
              <a:buSzPts val="2720"/>
            </a:pPr>
            <a:r>
              <a:rPr lang="en-US" sz="1800" dirty="0">
                <a:latin typeface="+mn-lt"/>
              </a:rPr>
              <a:t>Rates – variable, Prime + index ( depending on loan size)  </a:t>
            </a:r>
          </a:p>
          <a:p>
            <a:pPr marL="0" indent="0">
              <a:spcBef>
                <a:spcPts val="0"/>
              </a:spcBef>
              <a:buSzPts val="2720"/>
              <a:buNone/>
            </a:pPr>
            <a:r>
              <a:rPr lang="en-US" sz="1800" dirty="0">
                <a:latin typeface="+mn-lt"/>
              </a:rPr>
              <a:t>	Greater than $350,001  = Prime + (0-3%)</a:t>
            </a:r>
          </a:p>
          <a:p>
            <a:pPr marL="457200" lvl="1" indent="0">
              <a:spcBef>
                <a:spcPts val="0"/>
              </a:spcBef>
              <a:buSzPts val="2720"/>
              <a:buNone/>
            </a:pPr>
            <a:r>
              <a:rPr lang="en-US" sz="1800" dirty="0">
                <a:latin typeface="+mn-lt"/>
              </a:rPr>
              <a:t>	$250,000 - $350,000= Prime + (0-4.5%)</a:t>
            </a:r>
          </a:p>
          <a:p>
            <a:pPr marL="457200" lvl="1" indent="0">
              <a:spcBef>
                <a:spcPts val="0"/>
              </a:spcBef>
              <a:buSzPts val="2720"/>
              <a:buNone/>
            </a:pPr>
            <a:r>
              <a:rPr lang="en-US" sz="1800" dirty="0">
                <a:latin typeface="+mn-lt"/>
              </a:rPr>
              <a:t>	$50,000 - $250,000 = Prime + (0-6%) </a:t>
            </a:r>
          </a:p>
          <a:p>
            <a:pPr marL="342900" indent="-342900">
              <a:spcBef>
                <a:spcPts val="0"/>
              </a:spcBef>
              <a:buSzPts val="2720"/>
            </a:pPr>
            <a:endParaRPr lang="en-US" sz="1800" b="0" i="0" u="none" strike="noStrike" cap="none" dirty="0">
              <a:solidFill>
                <a:schemeClr val="dk1"/>
              </a:solidFill>
              <a:latin typeface="+mn-lt"/>
              <a:ea typeface="Corbel"/>
              <a:cs typeface="Corbel"/>
              <a:sym typeface="Corbel"/>
            </a:endParaRPr>
          </a:p>
          <a:p>
            <a:pPr marL="342900" indent="-342900">
              <a:spcBef>
                <a:spcPts val="0"/>
              </a:spcBef>
              <a:buSzPts val="2720"/>
            </a:pPr>
            <a:r>
              <a:rPr lang="en-US" sz="1800" b="0" i="0" u="none" strike="noStrike" cap="none" dirty="0">
                <a:solidFill>
                  <a:schemeClr val="dk1"/>
                </a:solidFill>
                <a:latin typeface="+mn-lt"/>
                <a:ea typeface="Corbel"/>
                <a:cs typeface="Corbel"/>
                <a:sym typeface="Corbel"/>
              </a:rPr>
              <a:t>Terms – depends on use of proceeds 5-7 yrs. working capital, 10 yrs. business acquisition,  10-15 equipment,20-25 yrs. real estate. </a:t>
            </a:r>
            <a:endParaRPr sz="1800" b="0" i="0" u="none" strike="noStrike" cap="none" dirty="0">
              <a:solidFill>
                <a:schemeClr val="dk1"/>
              </a:solidFill>
              <a:latin typeface="+mn-lt"/>
              <a:ea typeface="Corbel"/>
              <a:cs typeface="Corbel"/>
              <a:sym typeface="Corbe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754D52-2E97-B3B4-E975-387422DE13A6}"/>
              </a:ext>
            </a:extLst>
          </p:cNvPr>
          <p:cNvSpPr>
            <a:spLocks noGrp="1"/>
          </p:cNvSpPr>
          <p:nvPr>
            <p:ph type="body" idx="4294967295"/>
          </p:nvPr>
        </p:nvSpPr>
        <p:spPr>
          <a:xfrm>
            <a:off x="682624" y="104775"/>
            <a:ext cx="5146675" cy="687388"/>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9pPr>
          </a:lstStyle>
          <a:p>
            <a:pPr algn="ctr"/>
            <a:r>
              <a:rPr lang="en-US" sz="2400" dirty="0">
                <a:solidFill>
                  <a:srgbClr val="FFC000"/>
                </a:solidFill>
              </a:rPr>
              <a:t>What kinds </a:t>
            </a:r>
          </a:p>
          <a:p>
            <a:pPr algn="ctr"/>
            <a:r>
              <a:rPr lang="en-US" sz="2400" dirty="0">
                <a:solidFill>
                  <a:srgbClr val="FFC000"/>
                </a:solidFill>
              </a:rPr>
              <a:t>of </a:t>
            </a:r>
          </a:p>
          <a:p>
            <a:pPr algn="ctr"/>
            <a:r>
              <a:rPr lang="en-US" sz="2400" dirty="0">
                <a:solidFill>
                  <a:srgbClr val="FFC000"/>
                </a:solidFill>
              </a:rPr>
              <a:t>loans do we make?</a:t>
            </a:r>
          </a:p>
        </p:txBody>
      </p:sp>
      <p:sp>
        <p:nvSpPr>
          <p:cNvPr id="4" name="Text Placeholder 3">
            <a:extLst>
              <a:ext uri="{FF2B5EF4-FFF2-40B4-BE49-F238E27FC236}">
                <a16:creationId xmlns:a16="http://schemas.microsoft.com/office/drawing/2014/main" id="{7E05F943-9737-5973-278A-A4EE3574EA20}"/>
              </a:ext>
            </a:extLst>
          </p:cNvPr>
          <p:cNvSpPr>
            <a:spLocks noGrp="1"/>
          </p:cNvSpPr>
          <p:nvPr>
            <p:ph type="body" idx="4294967295"/>
          </p:nvPr>
        </p:nvSpPr>
        <p:spPr>
          <a:xfrm>
            <a:off x="85725" y="1717070"/>
            <a:ext cx="8058150" cy="2587625"/>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9pPr>
          </a:lstStyle>
          <a:p>
            <a:r>
              <a:rPr lang="en-US" sz="2000" dirty="0"/>
              <a:t>	Reasons a bank may not fund a business, but </a:t>
            </a:r>
            <a:r>
              <a:rPr lang="en-US" sz="2000" b="1" dirty="0"/>
              <a:t>CDC Small Business Finance will</a:t>
            </a:r>
            <a:r>
              <a:rPr lang="en-US" sz="2000" dirty="0"/>
              <a:t> include:</a:t>
            </a:r>
          </a:p>
          <a:p>
            <a:pPr marL="617220" lvl="1" algn="l">
              <a:buSzPct val="100000"/>
            </a:pPr>
            <a:endParaRPr lang="en-US" sz="2000" b="1" dirty="0"/>
          </a:p>
          <a:p>
            <a:pPr marL="617220" lvl="1" algn="l">
              <a:buSzPct val="100000"/>
            </a:pPr>
            <a:r>
              <a:rPr lang="en-US" sz="2000" b="1" dirty="0"/>
              <a:t>	Start up Businesses</a:t>
            </a:r>
          </a:p>
          <a:p>
            <a:pPr marL="617220" lvl="1" algn="l">
              <a:buSzPct val="100000"/>
            </a:pPr>
            <a:r>
              <a:rPr lang="en-US" sz="2000" b="1" dirty="0"/>
              <a:t>	Early-Stage Businesses</a:t>
            </a:r>
          </a:p>
          <a:p>
            <a:pPr marL="617220" lvl="1" algn="l">
              <a:buSzPct val="100000"/>
            </a:pPr>
            <a:r>
              <a:rPr lang="en-US" sz="2000" b="1" dirty="0"/>
              <a:t>	Weak cash flow</a:t>
            </a:r>
          </a:p>
          <a:p>
            <a:pPr marL="617220" lvl="1" algn="l">
              <a:buSzPct val="100000"/>
            </a:pPr>
            <a:r>
              <a:rPr lang="en-US" sz="2000" b="1" dirty="0"/>
              <a:t>	Weak collateral</a:t>
            </a:r>
          </a:p>
          <a:p>
            <a:pPr marL="617220" lvl="1" algn="l">
              <a:buSzPct val="100000"/>
            </a:pPr>
            <a:r>
              <a:rPr lang="en-US" sz="2000" b="1" dirty="0"/>
              <a:t>	Credit issues</a:t>
            </a:r>
          </a:p>
          <a:p>
            <a:pPr marL="617220" lvl="1" algn="l">
              <a:buSzPct val="100000"/>
            </a:pPr>
            <a:r>
              <a:rPr lang="en-US" sz="2000" b="1" dirty="0"/>
              <a:t>	Small dollar request</a:t>
            </a:r>
          </a:p>
          <a:p>
            <a:pPr algn="l"/>
            <a:endParaRPr lang="en-US" sz="1215" dirty="0"/>
          </a:p>
          <a:p>
            <a:pPr algn="l"/>
            <a:endParaRPr lang="en-US" sz="1215" dirty="0"/>
          </a:p>
        </p:txBody>
      </p:sp>
    </p:spTree>
    <p:extLst>
      <p:ext uri="{BB962C8B-B14F-4D97-AF65-F5344CB8AC3E}">
        <p14:creationId xmlns:p14="http://schemas.microsoft.com/office/powerpoint/2010/main" val="97966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5"/>
          <p:cNvSpPr txBox="1">
            <a:spLocks noGrp="1"/>
          </p:cNvSpPr>
          <p:nvPr>
            <p:ph type="title" idx="4294967295"/>
          </p:nvPr>
        </p:nvSpPr>
        <p:spPr>
          <a:xfrm>
            <a:off x="-235744" y="427038"/>
            <a:ext cx="7407275" cy="792162"/>
          </a:xfrm>
          <a:prstGeom prst="rect">
            <a:avLst/>
          </a:prstGeom>
          <a:noFill/>
          <a:ln>
            <a:noFill/>
          </a:ln>
        </p:spPr>
        <p:txBody>
          <a:bodyPr spcFirstLastPara="1" wrap="square" lIns="78350" tIns="39175" rIns="78350" bIns="39175" anchor="ctr" anchorCtr="0">
            <a:noAutofit/>
          </a:bodyPr>
          <a:lstStyle/>
          <a:p>
            <a:pPr marL="0" marR="0" lvl="0" indent="0" algn="ctr" rtl="0">
              <a:lnSpc>
                <a:spcPct val="100000"/>
              </a:lnSpc>
              <a:spcBef>
                <a:spcPts val="0"/>
              </a:spcBef>
              <a:spcAft>
                <a:spcPts val="0"/>
              </a:spcAft>
              <a:buClr>
                <a:schemeClr val="dk2"/>
              </a:buClr>
              <a:buSzPts val="3400"/>
              <a:buFont typeface="Corbel"/>
              <a:buNone/>
            </a:pPr>
            <a:r>
              <a:rPr lang="en-US" sz="2400" b="0" i="0" u="none" strike="noStrike" cap="none" dirty="0">
                <a:solidFill>
                  <a:srgbClr val="FFC000"/>
                </a:solidFill>
                <a:latin typeface="+mn-lt"/>
                <a:ea typeface="Corbel"/>
                <a:cs typeface="Corbel"/>
                <a:sym typeface="Corbel"/>
              </a:rPr>
              <a:t>SBA Micro Loans</a:t>
            </a:r>
            <a:endParaRPr sz="2400" b="0" i="0" u="none" strike="noStrike" cap="none" dirty="0">
              <a:solidFill>
                <a:srgbClr val="FFC000"/>
              </a:solidFill>
              <a:latin typeface="+mn-lt"/>
              <a:ea typeface="Corbel"/>
              <a:cs typeface="Corbel"/>
              <a:sym typeface="Corbel"/>
            </a:endParaRPr>
          </a:p>
        </p:txBody>
      </p:sp>
      <p:sp>
        <p:nvSpPr>
          <p:cNvPr id="361" name="Google Shape;361;p55"/>
          <p:cNvSpPr txBox="1">
            <a:spLocks noGrp="1"/>
          </p:cNvSpPr>
          <p:nvPr>
            <p:ph type="body" idx="4294967295"/>
          </p:nvPr>
        </p:nvSpPr>
        <p:spPr>
          <a:xfrm>
            <a:off x="110330" y="1340644"/>
            <a:ext cx="6715125" cy="4038600"/>
          </a:xfrm>
          <a:prstGeom prst="rect">
            <a:avLst/>
          </a:prstGeom>
          <a:noFill/>
          <a:ln>
            <a:noFill/>
          </a:ln>
        </p:spPr>
        <p:txBody>
          <a:bodyPr spcFirstLastPara="1" wrap="square" lIns="78350" tIns="39175" rIns="78350" bIns="39175" anchor="t" anchorCtr="0">
            <a:noAutofit/>
          </a:bodyPr>
          <a:lstStyle/>
          <a:p>
            <a:pPr marL="457200" marR="0" lvl="0" indent="-351948" algn="l" rtl="0">
              <a:lnSpc>
                <a:spcPct val="150000"/>
              </a:lnSpc>
              <a:spcBef>
                <a:spcPts val="0"/>
              </a:spcBef>
              <a:spcAft>
                <a:spcPts val="0"/>
              </a:spcAft>
              <a:buClr>
                <a:schemeClr val="accent1"/>
              </a:buClr>
              <a:buSzPts val="1942"/>
              <a:buFont typeface="Arial"/>
              <a:buChar char="•"/>
            </a:pPr>
            <a:r>
              <a:rPr lang="en-US" sz="1800" b="0" i="0" u="none" strike="noStrike" cap="none" dirty="0">
                <a:solidFill>
                  <a:schemeClr val="dk1"/>
                </a:solidFill>
                <a:latin typeface="+mn-lt"/>
                <a:ea typeface="Corbel"/>
                <a:cs typeface="Corbel"/>
                <a:sym typeface="Corbel"/>
              </a:rPr>
              <a:t>Offered directly by CDC Small Business Finance and othe</a:t>
            </a:r>
            <a:r>
              <a:rPr lang="en-US" sz="1800" dirty="0">
                <a:latin typeface="+mn-lt"/>
              </a:rPr>
              <a:t>r approved micro lenders</a:t>
            </a:r>
            <a:endParaRPr sz="1800" b="0" i="0" u="none" strike="noStrike" cap="none" dirty="0">
              <a:solidFill>
                <a:schemeClr val="dk1"/>
              </a:solidFill>
              <a:latin typeface="+mn-lt"/>
              <a:ea typeface="Corbel"/>
              <a:cs typeface="Corbel"/>
              <a:sym typeface="Corbel"/>
            </a:endParaRPr>
          </a:p>
          <a:p>
            <a:pPr marL="457200" marR="0" lvl="0" indent="-351948" algn="l" rtl="0">
              <a:lnSpc>
                <a:spcPct val="150000"/>
              </a:lnSpc>
              <a:spcBef>
                <a:spcPts val="0"/>
              </a:spcBef>
              <a:spcAft>
                <a:spcPts val="0"/>
              </a:spcAft>
              <a:buClr>
                <a:schemeClr val="accent1"/>
              </a:buClr>
              <a:buSzPts val="1942"/>
              <a:buFont typeface="Arial"/>
              <a:buChar char="•"/>
            </a:pPr>
            <a:r>
              <a:rPr lang="en-US" sz="1800" b="0" i="0" u="none" strike="noStrike" cap="none" dirty="0">
                <a:solidFill>
                  <a:schemeClr val="dk1"/>
                </a:solidFill>
                <a:latin typeface="+mn-lt"/>
                <a:ea typeface="Corbel"/>
                <a:cs typeface="Corbel"/>
                <a:sym typeface="Corbel"/>
              </a:rPr>
              <a:t>Loan Range: $10,000 - $50,000</a:t>
            </a:r>
            <a:endParaRPr sz="1800" b="0" i="0" u="none" strike="noStrike" cap="none" dirty="0">
              <a:solidFill>
                <a:schemeClr val="dk1"/>
              </a:solidFill>
              <a:latin typeface="+mn-lt"/>
              <a:ea typeface="Corbel"/>
              <a:cs typeface="Corbel"/>
              <a:sym typeface="Corbel"/>
            </a:endParaRPr>
          </a:p>
          <a:p>
            <a:pPr marL="457200" marR="0" lvl="0" indent="-351948" algn="l" rtl="0">
              <a:lnSpc>
                <a:spcPct val="150000"/>
              </a:lnSpc>
              <a:spcBef>
                <a:spcPts val="0"/>
              </a:spcBef>
              <a:spcAft>
                <a:spcPts val="0"/>
              </a:spcAft>
              <a:buClr>
                <a:schemeClr val="accent1"/>
              </a:buClr>
              <a:buSzPts val="1942"/>
              <a:buFont typeface="Arial"/>
              <a:buChar char="•"/>
            </a:pPr>
            <a:r>
              <a:rPr lang="en-US" sz="1800" b="0" i="0" u="none" strike="noStrike" cap="none" dirty="0">
                <a:solidFill>
                  <a:schemeClr val="dk1"/>
                </a:solidFill>
                <a:latin typeface="+mn-lt"/>
                <a:ea typeface="Corbel"/>
                <a:cs typeface="Corbel"/>
                <a:sym typeface="Corbel"/>
              </a:rPr>
              <a:t>Loans offered for viable businesses that do not meet bank requirements</a:t>
            </a:r>
            <a:endParaRPr sz="1800" b="0" i="0" u="none" strike="noStrike" cap="none" dirty="0">
              <a:solidFill>
                <a:schemeClr val="dk1"/>
              </a:solidFill>
              <a:latin typeface="+mn-lt"/>
              <a:ea typeface="Corbel"/>
              <a:cs typeface="Corbel"/>
              <a:sym typeface="Corbel"/>
            </a:endParaRPr>
          </a:p>
          <a:p>
            <a:pPr marL="457200" marR="0" lvl="0" indent="-351948" algn="l" rtl="0">
              <a:lnSpc>
                <a:spcPct val="150000"/>
              </a:lnSpc>
              <a:spcBef>
                <a:spcPts val="0"/>
              </a:spcBef>
              <a:spcAft>
                <a:spcPts val="0"/>
              </a:spcAft>
              <a:buClr>
                <a:schemeClr val="accent1"/>
              </a:buClr>
              <a:buSzPts val="1942"/>
              <a:buFont typeface="Arial"/>
              <a:buChar char="•"/>
            </a:pPr>
            <a:r>
              <a:rPr lang="en-US" sz="1800" b="0" i="0" u="none" strike="noStrike" cap="none" dirty="0">
                <a:solidFill>
                  <a:schemeClr val="dk1"/>
                </a:solidFill>
                <a:latin typeface="+mn-lt"/>
                <a:ea typeface="Corbel"/>
                <a:cs typeface="Corbel"/>
                <a:sym typeface="Corbel"/>
              </a:rPr>
              <a:t>Rates: 8.75 % ( currently, based on cost of funds) -fixed</a:t>
            </a:r>
            <a:endParaRPr sz="1800" b="0" i="0" u="none" strike="noStrike" cap="none" dirty="0">
              <a:solidFill>
                <a:schemeClr val="dk1"/>
              </a:solidFill>
              <a:latin typeface="+mn-lt"/>
              <a:ea typeface="Corbel"/>
              <a:cs typeface="Corbel"/>
              <a:sym typeface="Corbel"/>
            </a:endParaRPr>
          </a:p>
          <a:p>
            <a:pPr marL="457200" marR="0" lvl="0" indent="-351948" algn="l" rtl="0">
              <a:lnSpc>
                <a:spcPct val="150000"/>
              </a:lnSpc>
              <a:spcBef>
                <a:spcPts val="0"/>
              </a:spcBef>
              <a:spcAft>
                <a:spcPts val="0"/>
              </a:spcAft>
              <a:buClr>
                <a:schemeClr val="accent1"/>
              </a:buClr>
              <a:buSzPts val="1942"/>
              <a:buFont typeface="Arial"/>
              <a:buChar char="•"/>
            </a:pPr>
            <a:r>
              <a:rPr lang="en-US" sz="1800" b="0" i="0" u="none" strike="noStrike" cap="none" dirty="0">
                <a:solidFill>
                  <a:schemeClr val="dk1"/>
                </a:solidFill>
                <a:latin typeface="+mn-lt"/>
                <a:ea typeface="Corbel"/>
                <a:cs typeface="Corbel"/>
                <a:sym typeface="Corbel"/>
              </a:rPr>
              <a:t>Terms: 3-6 years</a:t>
            </a:r>
            <a:endParaRPr sz="1800" b="0" i="0" u="none" strike="noStrike" cap="none" dirty="0">
              <a:solidFill>
                <a:schemeClr val="dk1"/>
              </a:solidFill>
              <a:latin typeface="+mn-lt"/>
              <a:ea typeface="Corbel"/>
              <a:cs typeface="Corbel"/>
              <a:sym typeface="Corbel"/>
            </a:endParaRPr>
          </a:p>
          <a:p>
            <a:pPr marL="457200" marR="0" lvl="0" indent="-351948" algn="l" rtl="0">
              <a:lnSpc>
                <a:spcPct val="150000"/>
              </a:lnSpc>
              <a:spcBef>
                <a:spcPts val="0"/>
              </a:spcBef>
              <a:spcAft>
                <a:spcPts val="0"/>
              </a:spcAft>
              <a:buClr>
                <a:schemeClr val="accent1"/>
              </a:buClr>
              <a:buSzPts val="1942"/>
              <a:buFont typeface="Arial"/>
              <a:buChar char="•"/>
            </a:pPr>
            <a:r>
              <a:rPr lang="en-US" sz="1800" b="0" i="0" u="none" strike="noStrike" cap="none" dirty="0">
                <a:solidFill>
                  <a:schemeClr val="dk1"/>
                </a:solidFill>
                <a:latin typeface="+mn-lt"/>
                <a:ea typeface="Corbel"/>
                <a:cs typeface="Corbel"/>
                <a:sym typeface="Corbel"/>
              </a:rPr>
              <a:t>Post-loan business counseling is required</a:t>
            </a:r>
            <a:endParaRPr sz="1800" b="0" i="0" u="none" strike="noStrike" cap="none" dirty="0">
              <a:solidFill>
                <a:schemeClr val="dk1"/>
              </a:solidFill>
              <a:latin typeface="+mn-lt"/>
              <a:ea typeface="Corbel"/>
              <a:cs typeface="Corbel"/>
              <a:sym typeface="Corbel"/>
            </a:endParaRPr>
          </a:p>
        </p:txBody>
      </p:sp>
    </p:spTree>
    <p:extLst>
      <p:ext uri="{BB962C8B-B14F-4D97-AF65-F5344CB8AC3E}">
        <p14:creationId xmlns:p14="http://schemas.microsoft.com/office/powerpoint/2010/main" val="4288245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4"/>
          <p:cNvSpPr txBox="1">
            <a:spLocks noGrp="1"/>
          </p:cNvSpPr>
          <p:nvPr>
            <p:ph type="title" idx="4294967295"/>
          </p:nvPr>
        </p:nvSpPr>
        <p:spPr>
          <a:xfrm>
            <a:off x="-114300" y="379412"/>
            <a:ext cx="7407275" cy="792162"/>
          </a:xfrm>
          <a:prstGeom prst="rect">
            <a:avLst/>
          </a:prstGeom>
          <a:noFill/>
          <a:ln>
            <a:noFill/>
          </a:ln>
        </p:spPr>
        <p:txBody>
          <a:bodyPr spcFirstLastPara="1" wrap="square" lIns="78350" tIns="39175" rIns="78350" bIns="3917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2400" b="0" i="0" u="none" strike="noStrike" cap="none" dirty="0">
                <a:solidFill>
                  <a:srgbClr val="FFC000"/>
                </a:solidFill>
                <a:latin typeface="+mn-lt"/>
                <a:ea typeface="Corbel"/>
                <a:cs typeface="Corbel"/>
                <a:sym typeface="Corbel"/>
              </a:rPr>
              <a:t>Community</a:t>
            </a:r>
            <a:r>
              <a:rPr lang="en-US" sz="2400" b="0" i="0" u="none" strike="noStrike" cap="small" dirty="0">
                <a:solidFill>
                  <a:srgbClr val="FFC000"/>
                </a:solidFill>
                <a:latin typeface="+mn-lt"/>
                <a:ea typeface="Corbel"/>
                <a:cs typeface="Corbel"/>
                <a:sym typeface="Corbel"/>
              </a:rPr>
              <a:t> </a:t>
            </a:r>
            <a:r>
              <a:rPr lang="en-US" sz="2400" b="0" i="0" u="none" strike="noStrike" cap="none" dirty="0">
                <a:solidFill>
                  <a:srgbClr val="FFC000"/>
                </a:solidFill>
                <a:latin typeface="+mn-lt"/>
                <a:ea typeface="Corbel"/>
                <a:cs typeface="Corbel"/>
                <a:sym typeface="Corbel"/>
              </a:rPr>
              <a:t>Advantage</a:t>
            </a:r>
            <a:r>
              <a:rPr lang="en-US" sz="2400" b="0" i="0" u="none" strike="noStrike" cap="small" dirty="0">
                <a:solidFill>
                  <a:srgbClr val="FFC000"/>
                </a:solidFill>
                <a:latin typeface="+mn-lt"/>
                <a:ea typeface="Corbel"/>
                <a:cs typeface="Corbel"/>
                <a:sym typeface="Corbel"/>
              </a:rPr>
              <a:t> </a:t>
            </a:r>
            <a:br>
              <a:rPr lang="en-US" sz="2400" b="0" i="0" u="none" strike="noStrike" cap="small" dirty="0">
                <a:solidFill>
                  <a:srgbClr val="FFC000"/>
                </a:solidFill>
                <a:latin typeface="+mn-lt"/>
                <a:ea typeface="Corbel"/>
                <a:cs typeface="Corbel"/>
                <a:sym typeface="Corbel"/>
              </a:rPr>
            </a:br>
            <a:r>
              <a:rPr lang="en-US" sz="2400" b="0" i="0" u="none" strike="noStrike" cap="none" dirty="0">
                <a:solidFill>
                  <a:srgbClr val="FFC000"/>
                </a:solidFill>
                <a:latin typeface="+mn-lt"/>
                <a:ea typeface="Corbel"/>
                <a:cs typeface="Corbel"/>
                <a:sym typeface="Corbel"/>
              </a:rPr>
              <a:t>Loan</a:t>
            </a:r>
            <a:r>
              <a:rPr lang="en-US" sz="2400" b="0" i="0" u="none" strike="noStrike" cap="small" dirty="0">
                <a:solidFill>
                  <a:srgbClr val="FFC000"/>
                </a:solidFill>
                <a:latin typeface="+mn-lt"/>
                <a:ea typeface="Corbel"/>
                <a:cs typeface="Corbel"/>
                <a:sym typeface="Corbel"/>
              </a:rPr>
              <a:t> </a:t>
            </a:r>
            <a:r>
              <a:rPr lang="en-US" sz="2400" b="0" i="0" u="none" strike="noStrike" cap="none" dirty="0">
                <a:solidFill>
                  <a:srgbClr val="FFC000"/>
                </a:solidFill>
                <a:latin typeface="+mn-lt"/>
                <a:ea typeface="Corbel"/>
                <a:cs typeface="Corbel"/>
                <a:sym typeface="Corbel"/>
              </a:rPr>
              <a:t>Program</a:t>
            </a:r>
            <a:endParaRPr sz="2400" b="0" i="0" u="none" strike="noStrike" cap="none" dirty="0">
              <a:solidFill>
                <a:srgbClr val="FFC000"/>
              </a:solidFill>
              <a:latin typeface="+mn-lt"/>
              <a:ea typeface="Corbel"/>
              <a:cs typeface="Corbel"/>
              <a:sym typeface="Corbel"/>
            </a:endParaRPr>
          </a:p>
        </p:txBody>
      </p:sp>
      <p:sp>
        <p:nvSpPr>
          <p:cNvPr id="355" name="Google Shape;355;p54"/>
          <p:cNvSpPr txBox="1">
            <a:spLocks noGrp="1"/>
          </p:cNvSpPr>
          <p:nvPr>
            <p:ph type="body" idx="4294967295"/>
          </p:nvPr>
        </p:nvSpPr>
        <p:spPr>
          <a:xfrm>
            <a:off x="-100807" y="1289050"/>
            <a:ext cx="7380288" cy="4197350"/>
          </a:xfrm>
          <a:prstGeom prst="rect">
            <a:avLst/>
          </a:prstGeom>
          <a:noFill/>
          <a:ln>
            <a:noFill/>
          </a:ln>
        </p:spPr>
        <p:txBody>
          <a:bodyPr spcFirstLastPara="1" wrap="square" lIns="78350" tIns="39175" rIns="78350" bIns="39175" anchor="t" anchorCtr="0">
            <a:noAutofit/>
          </a:bodyPr>
          <a:lstStyle/>
          <a:p>
            <a:pPr marL="457200" marR="0" lvl="0" indent="-355600" algn="l" rtl="0">
              <a:lnSpc>
                <a:spcPct val="150000"/>
              </a:lnSpc>
              <a:spcBef>
                <a:spcPts val="0"/>
              </a:spcBef>
              <a:spcAft>
                <a:spcPts val="0"/>
              </a:spcAft>
              <a:buClr>
                <a:schemeClr val="accent1"/>
              </a:buClr>
              <a:buSzPts val="2000"/>
              <a:buFont typeface="Corbel"/>
              <a:buChar char="•"/>
            </a:pPr>
            <a:r>
              <a:rPr lang="en-US" sz="1800" b="0" i="0" u="none" strike="noStrike" cap="none" dirty="0">
                <a:solidFill>
                  <a:schemeClr val="dk1"/>
                </a:solidFill>
                <a:latin typeface="+mn-lt"/>
                <a:ea typeface="Corbel"/>
                <a:cs typeface="Corbel"/>
                <a:sym typeface="Corbel"/>
              </a:rPr>
              <a:t>Allows non-bank lenders to make SBA 7a loans.  Offered directly by CDC Small Business Finance &amp; other approved alternative lenders.</a:t>
            </a:r>
            <a:endParaRPr sz="1800" b="0" i="0" u="none" strike="noStrike" cap="none" dirty="0">
              <a:solidFill>
                <a:schemeClr val="dk1"/>
              </a:solidFill>
              <a:latin typeface="+mn-lt"/>
              <a:ea typeface="Corbel"/>
              <a:cs typeface="Corbel"/>
              <a:sym typeface="Corbel"/>
            </a:endParaRPr>
          </a:p>
          <a:p>
            <a:pPr marL="457200" marR="0" lvl="0" indent="-355600" algn="l" rtl="0">
              <a:lnSpc>
                <a:spcPct val="150000"/>
              </a:lnSpc>
              <a:spcBef>
                <a:spcPts val="0"/>
              </a:spcBef>
              <a:spcAft>
                <a:spcPts val="0"/>
              </a:spcAft>
              <a:buClr>
                <a:schemeClr val="accent1"/>
              </a:buClr>
              <a:buSzPts val="2000"/>
              <a:buFont typeface="Corbel"/>
              <a:buChar char="•"/>
            </a:pPr>
            <a:r>
              <a:rPr lang="en-US" sz="1800" b="0" i="0" u="none" strike="noStrike" cap="none" dirty="0">
                <a:solidFill>
                  <a:schemeClr val="dk1"/>
                </a:solidFill>
                <a:latin typeface="+mn-lt"/>
                <a:ea typeface="Corbel"/>
                <a:cs typeface="Corbel"/>
                <a:sym typeface="Corbel"/>
              </a:rPr>
              <a:t>CDC </a:t>
            </a:r>
            <a:r>
              <a:rPr lang="en-US" sz="1800" dirty="0">
                <a:latin typeface="+mn-lt"/>
              </a:rPr>
              <a:t>covers: All states besides North Dakota, South Dakota, Tennessee, Utah (limited), Vermont, and Alaska  </a:t>
            </a:r>
            <a:endParaRPr sz="1800" b="0" i="0" u="none" strike="noStrike" cap="none" dirty="0">
              <a:solidFill>
                <a:schemeClr val="dk1"/>
              </a:solidFill>
              <a:latin typeface="+mn-lt"/>
              <a:ea typeface="Corbel"/>
              <a:cs typeface="Corbel"/>
              <a:sym typeface="Corbel"/>
            </a:endParaRPr>
          </a:p>
          <a:p>
            <a:pPr marL="457200" marR="0" lvl="0" indent="-355600" algn="l" rtl="0">
              <a:lnSpc>
                <a:spcPct val="150000"/>
              </a:lnSpc>
              <a:spcBef>
                <a:spcPts val="0"/>
              </a:spcBef>
              <a:spcAft>
                <a:spcPts val="0"/>
              </a:spcAft>
              <a:buClr>
                <a:schemeClr val="accent1"/>
              </a:buClr>
              <a:buSzPts val="2000"/>
              <a:buFont typeface="Corbel"/>
              <a:buChar char="•"/>
            </a:pPr>
            <a:r>
              <a:rPr lang="en-US" sz="1800" b="0" i="0" u="none" strike="noStrike" cap="none" dirty="0">
                <a:solidFill>
                  <a:schemeClr val="dk1"/>
                </a:solidFill>
                <a:latin typeface="+mn-lt"/>
                <a:ea typeface="Corbel"/>
                <a:cs typeface="Corbel"/>
                <a:sym typeface="Corbel"/>
              </a:rPr>
              <a:t>Loan Range: $10,000 - $350,000</a:t>
            </a:r>
            <a:endParaRPr sz="1800" b="0" i="0" u="none" strike="noStrike" cap="none" dirty="0">
              <a:solidFill>
                <a:schemeClr val="dk1"/>
              </a:solidFill>
              <a:latin typeface="+mn-lt"/>
              <a:ea typeface="Corbel"/>
              <a:cs typeface="Corbel"/>
              <a:sym typeface="Corbel"/>
            </a:endParaRPr>
          </a:p>
          <a:p>
            <a:pPr marL="457200" marR="0" lvl="0" indent="-355600" algn="l" rtl="0">
              <a:lnSpc>
                <a:spcPct val="150000"/>
              </a:lnSpc>
              <a:spcBef>
                <a:spcPts val="0"/>
              </a:spcBef>
              <a:spcAft>
                <a:spcPts val="0"/>
              </a:spcAft>
              <a:buClr>
                <a:schemeClr val="accent1"/>
              </a:buClr>
              <a:buSzPts val="2000"/>
              <a:buFont typeface="Corbel"/>
              <a:buChar char="•"/>
            </a:pPr>
            <a:r>
              <a:rPr lang="en-US" sz="1800" b="0" i="0" u="none" strike="noStrike" cap="none" dirty="0">
                <a:solidFill>
                  <a:schemeClr val="dk1"/>
                </a:solidFill>
                <a:latin typeface="+mn-lt"/>
                <a:ea typeface="Corbel"/>
                <a:cs typeface="Corbel"/>
                <a:sym typeface="Corbel"/>
              </a:rPr>
              <a:t>Loans offered for start-ups, existing businesses, expansions,  business acquisitions, debt refinance and CRE.</a:t>
            </a:r>
            <a:endParaRPr sz="1800" b="0" i="0" u="none" strike="noStrike" cap="none" dirty="0">
              <a:solidFill>
                <a:schemeClr val="dk1"/>
              </a:solidFill>
              <a:latin typeface="+mn-lt"/>
              <a:ea typeface="Corbel"/>
              <a:cs typeface="Corbel"/>
              <a:sym typeface="Corbel"/>
            </a:endParaRPr>
          </a:p>
          <a:p>
            <a:pPr marL="457200" marR="0" lvl="0" indent="-355600" algn="l" rtl="0">
              <a:lnSpc>
                <a:spcPct val="150000"/>
              </a:lnSpc>
              <a:spcBef>
                <a:spcPts val="0"/>
              </a:spcBef>
              <a:spcAft>
                <a:spcPts val="0"/>
              </a:spcAft>
              <a:buClr>
                <a:schemeClr val="accent1"/>
              </a:buClr>
              <a:buSzPts val="2000"/>
              <a:buFont typeface="Corbel"/>
              <a:buChar char="•"/>
            </a:pPr>
            <a:r>
              <a:rPr lang="en-US" sz="1800" b="0" i="0" u="none" strike="noStrike" cap="none" dirty="0">
                <a:solidFill>
                  <a:schemeClr val="dk1"/>
                </a:solidFill>
                <a:latin typeface="+mn-lt"/>
                <a:ea typeface="Corbel"/>
                <a:cs typeface="Corbel"/>
                <a:sym typeface="Corbel"/>
              </a:rPr>
              <a:t>Rates: Prime + 4.5% to Prime + 5%</a:t>
            </a:r>
            <a:endParaRPr sz="1800" b="0" i="0" u="none" strike="noStrike" cap="none" dirty="0">
              <a:solidFill>
                <a:schemeClr val="dk1"/>
              </a:solidFill>
              <a:latin typeface="+mn-lt"/>
              <a:ea typeface="Corbel"/>
              <a:cs typeface="Corbel"/>
              <a:sym typeface="Corbel"/>
            </a:endParaRPr>
          </a:p>
          <a:p>
            <a:pPr marL="457200" marR="0" lvl="0" indent="-355600" algn="l" rtl="0">
              <a:lnSpc>
                <a:spcPct val="150000"/>
              </a:lnSpc>
              <a:spcBef>
                <a:spcPts val="0"/>
              </a:spcBef>
              <a:spcAft>
                <a:spcPts val="0"/>
              </a:spcAft>
              <a:buClr>
                <a:schemeClr val="accent1"/>
              </a:buClr>
              <a:buSzPts val="2000"/>
              <a:buFont typeface="Corbel"/>
              <a:buChar char="•"/>
            </a:pPr>
            <a:r>
              <a:rPr lang="en-US" sz="1800" b="0" i="0" u="none" strike="noStrike" cap="none" dirty="0">
                <a:solidFill>
                  <a:schemeClr val="dk1"/>
                </a:solidFill>
                <a:latin typeface="+mn-lt"/>
                <a:ea typeface="Corbel"/>
                <a:cs typeface="Corbel"/>
                <a:sym typeface="Corbel"/>
              </a:rPr>
              <a:t>Terms: 5-10 years</a:t>
            </a:r>
            <a:endParaRPr sz="1800" b="0" i="0" u="none" strike="noStrike" cap="none" dirty="0">
              <a:solidFill>
                <a:schemeClr val="dk1"/>
              </a:solidFill>
              <a:latin typeface="+mn-lt"/>
              <a:ea typeface="Corbel"/>
              <a:cs typeface="Corbel"/>
              <a:sym typeface="Corbe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23CC-E83D-500F-B336-DF4E8CD9995D}"/>
              </a:ext>
            </a:extLst>
          </p:cNvPr>
          <p:cNvSpPr>
            <a:spLocks noGrp="1"/>
          </p:cNvSpPr>
          <p:nvPr>
            <p:ph type="title" idx="4294967295"/>
          </p:nvPr>
        </p:nvSpPr>
        <p:spPr>
          <a:xfrm>
            <a:off x="-285750" y="391320"/>
            <a:ext cx="7407275" cy="792162"/>
          </a:xfrm>
        </p:spPr>
        <p:txBody>
          <a:bodyPr/>
          <a:lstStyle/>
          <a:p>
            <a:pPr algn="ctr"/>
            <a:r>
              <a:rPr lang="en-US" sz="2400" dirty="0">
                <a:solidFill>
                  <a:srgbClr val="FFC000"/>
                </a:solidFill>
              </a:rPr>
              <a:t>Impact Loans</a:t>
            </a:r>
          </a:p>
        </p:txBody>
      </p:sp>
      <p:sp>
        <p:nvSpPr>
          <p:cNvPr id="3" name="Text Placeholder 2">
            <a:extLst>
              <a:ext uri="{FF2B5EF4-FFF2-40B4-BE49-F238E27FC236}">
                <a16:creationId xmlns:a16="http://schemas.microsoft.com/office/drawing/2014/main" id="{8BE66332-814F-14DC-6F9B-4505085BF076}"/>
              </a:ext>
            </a:extLst>
          </p:cNvPr>
          <p:cNvSpPr>
            <a:spLocks noGrp="1"/>
          </p:cNvSpPr>
          <p:nvPr>
            <p:ph type="body" idx="4294967295"/>
          </p:nvPr>
        </p:nvSpPr>
        <p:spPr>
          <a:xfrm>
            <a:off x="0" y="1279525"/>
            <a:ext cx="8072438" cy="3902075"/>
          </a:xfrm>
        </p:spPr>
        <p:txBody>
          <a:bodyPr/>
          <a:lstStyle/>
          <a:p>
            <a:pPr marL="101600" indent="0">
              <a:lnSpc>
                <a:spcPct val="150000"/>
              </a:lnSpc>
              <a:spcBef>
                <a:spcPts val="0"/>
              </a:spcBef>
              <a:buClrTx/>
              <a:buSzPts val="2000"/>
            </a:pPr>
            <a:r>
              <a:rPr lang="en-US" sz="1800" b="1" dirty="0">
                <a:latin typeface="+mn-lt"/>
              </a:rPr>
              <a:t>Focused on serving African-American and Latino small business owners and businesses located in low- and moderate-income areas.</a:t>
            </a:r>
            <a:endParaRPr lang="en-US" sz="1800" dirty="0">
              <a:solidFill>
                <a:schemeClr val="dk1"/>
              </a:solidFill>
              <a:latin typeface="+mn-lt"/>
              <a:sym typeface="Corbel"/>
            </a:endParaRPr>
          </a:p>
          <a:p>
            <a:pPr marL="101600" indent="0">
              <a:lnSpc>
                <a:spcPct val="150000"/>
              </a:lnSpc>
              <a:spcBef>
                <a:spcPts val="0"/>
              </a:spcBef>
              <a:buClrTx/>
              <a:buSzPts val="2000"/>
            </a:pPr>
            <a:r>
              <a:rPr lang="en-US" sz="1800" dirty="0">
                <a:solidFill>
                  <a:schemeClr val="dk1"/>
                </a:solidFill>
                <a:latin typeface="+mn-lt"/>
                <a:ea typeface="Corbel"/>
                <a:cs typeface="Corbel"/>
                <a:sym typeface="Corbel"/>
              </a:rPr>
              <a:t>ONLY</a:t>
            </a:r>
            <a:r>
              <a:rPr lang="en-US" sz="1800" b="0" i="0" u="none" strike="noStrike" cap="none" dirty="0">
                <a:solidFill>
                  <a:schemeClr val="dk1"/>
                </a:solidFill>
                <a:latin typeface="+mn-lt"/>
                <a:ea typeface="Corbel"/>
                <a:cs typeface="Corbel"/>
                <a:sym typeface="Corbel"/>
              </a:rPr>
              <a:t> California – State Guaranteed Loan</a:t>
            </a:r>
          </a:p>
          <a:p>
            <a:pPr marL="101600" marR="0" lvl="0" indent="0" algn="l" rtl="0">
              <a:lnSpc>
                <a:spcPct val="150000"/>
              </a:lnSpc>
              <a:spcBef>
                <a:spcPts val="0"/>
              </a:spcBef>
              <a:spcAft>
                <a:spcPts val="0"/>
              </a:spcAft>
              <a:buClr>
                <a:schemeClr val="accent1"/>
              </a:buClr>
              <a:buSzPts val="2000"/>
            </a:pPr>
            <a:r>
              <a:rPr lang="en-US" sz="1800" b="0" i="0" u="none" strike="noStrike" cap="none" dirty="0">
                <a:solidFill>
                  <a:schemeClr val="dk1"/>
                </a:solidFill>
                <a:latin typeface="+mn-lt"/>
                <a:ea typeface="Corbel"/>
                <a:cs typeface="Corbel"/>
                <a:sym typeface="Corbel"/>
              </a:rPr>
              <a:t>Loan Range: $10,000 - $350,000</a:t>
            </a:r>
          </a:p>
          <a:p>
            <a:pPr marL="101600" marR="0" lvl="0" indent="0" algn="l" rtl="0">
              <a:lnSpc>
                <a:spcPct val="150000"/>
              </a:lnSpc>
              <a:spcBef>
                <a:spcPts val="0"/>
              </a:spcBef>
              <a:spcAft>
                <a:spcPts val="0"/>
              </a:spcAft>
              <a:buClr>
                <a:schemeClr val="accent1"/>
              </a:buClr>
              <a:buSzPts val="2000"/>
            </a:pPr>
            <a:r>
              <a:rPr lang="en-US" sz="1800" b="0" i="0" u="none" strike="noStrike" cap="none" dirty="0">
                <a:solidFill>
                  <a:schemeClr val="dk1"/>
                </a:solidFill>
                <a:latin typeface="+mn-lt"/>
                <a:ea typeface="Corbel"/>
                <a:cs typeface="Corbel"/>
                <a:sym typeface="Corbel"/>
              </a:rPr>
              <a:t>Loans offered for start-ups, existing businesses, expansions,  business acquisitions, debt refinance and CRE.</a:t>
            </a:r>
          </a:p>
          <a:p>
            <a:pPr marL="101600" marR="0" lvl="0" indent="0" algn="l" rtl="0">
              <a:lnSpc>
                <a:spcPct val="150000"/>
              </a:lnSpc>
              <a:spcBef>
                <a:spcPts val="0"/>
              </a:spcBef>
              <a:spcAft>
                <a:spcPts val="0"/>
              </a:spcAft>
              <a:buClr>
                <a:schemeClr val="accent1"/>
              </a:buClr>
              <a:buSzPts val="2000"/>
            </a:pPr>
            <a:r>
              <a:rPr lang="en-US" sz="1800" b="0" i="0" u="none" strike="noStrike" cap="none" dirty="0">
                <a:solidFill>
                  <a:schemeClr val="dk1"/>
                </a:solidFill>
                <a:latin typeface="+mn-lt"/>
                <a:ea typeface="Corbel"/>
                <a:cs typeface="Corbel"/>
                <a:sym typeface="Corbel"/>
              </a:rPr>
              <a:t>Rates: Prime + 4.5% to Prime + 5%</a:t>
            </a:r>
          </a:p>
          <a:p>
            <a:pPr marL="101600" marR="0" lvl="0" indent="0" algn="l" rtl="0">
              <a:lnSpc>
                <a:spcPct val="150000"/>
              </a:lnSpc>
              <a:spcBef>
                <a:spcPts val="0"/>
              </a:spcBef>
              <a:spcAft>
                <a:spcPts val="0"/>
              </a:spcAft>
              <a:buClr>
                <a:schemeClr val="accent1"/>
              </a:buClr>
              <a:buSzPts val="2000"/>
            </a:pPr>
            <a:r>
              <a:rPr lang="en-US" sz="1800" b="0" i="0" u="none" strike="noStrike" cap="none" dirty="0">
                <a:solidFill>
                  <a:schemeClr val="dk1"/>
                </a:solidFill>
                <a:latin typeface="+mn-lt"/>
                <a:ea typeface="Corbel"/>
                <a:cs typeface="Corbel"/>
                <a:sym typeface="Corbel"/>
              </a:rPr>
              <a:t>Terms: 10-year amortization due in 5 years</a:t>
            </a:r>
          </a:p>
          <a:p>
            <a:pPr lvl="1" indent="-355600">
              <a:lnSpc>
                <a:spcPct val="150000"/>
              </a:lnSpc>
              <a:spcBef>
                <a:spcPts val="0"/>
              </a:spcBef>
              <a:buClr>
                <a:schemeClr val="accent1"/>
              </a:buClr>
              <a:buSzPts val="2000"/>
              <a:buFont typeface="Corbel"/>
              <a:buChar char="•"/>
            </a:pPr>
            <a:endParaRPr lang="en-US" b="0" i="0" u="none" strike="noStrike" cap="none" dirty="0">
              <a:solidFill>
                <a:schemeClr val="dk1"/>
              </a:solidFill>
              <a:latin typeface="Corbel"/>
              <a:ea typeface="Corbel"/>
              <a:cs typeface="Corbel"/>
              <a:sym typeface="Corbel"/>
            </a:endParaRPr>
          </a:p>
          <a:p>
            <a:endParaRPr lang="en-US" dirty="0"/>
          </a:p>
        </p:txBody>
      </p:sp>
    </p:spTree>
    <p:extLst>
      <p:ext uri="{BB962C8B-B14F-4D97-AF65-F5344CB8AC3E}">
        <p14:creationId xmlns:p14="http://schemas.microsoft.com/office/powerpoint/2010/main" val="2819112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23CC-E83D-500F-B336-DF4E8CD9995D}"/>
              </a:ext>
            </a:extLst>
          </p:cNvPr>
          <p:cNvSpPr>
            <a:spLocks noGrp="1"/>
          </p:cNvSpPr>
          <p:nvPr>
            <p:ph type="title" idx="4294967295"/>
          </p:nvPr>
        </p:nvSpPr>
        <p:spPr>
          <a:xfrm>
            <a:off x="-121444" y="300037"/>
            <a:ext cx="7407275" cy="833438"/>
          </a:xfrm>
        </p:spPr>
        <p:txBody>
          <a:bodyPr/>
          <a:lstStyle/>
          <a:p>
            <a:pPr algn="ctr"/>
            <a:r>
              <a:rPr lang="en-US" sz="2400" dirty="0">
                <a:solidFill>
                  <a:srgbClr val="FFC000"/>
                </a:solidFill>
              </a:rPr>
              <a:t>Activate South LA (June)</a:t>
            </a:r>
          </a:p>
        </p:txBody>
      </p:sp>
      <p:pic>
        <p:nvPicPr>
          <p:cNvPr id="7" name="Picture 6">
            <a:extLst>
              <a:ext uri="{FF2B5EF4-FFF2-40B4-BE49-F238E27FC236}">
                <a16:creationId xmlns:a16="http://schemas.microsoft.com/office/drawing/2014/main" id="{B62863BC-D63F-A1F0-8786-2F5481FCEA1F}"/>
              </a:ext>
            </a:extLst>
          </p:cNvPr>
          <p:cNvPicPr>
            <a:picLocks noChangeAspect="1"/>
          </p:cNvPicPr>
          <p:nvPr/>
        </p:nvPicPr>
        <p:blipFill>
          <a:blip r:embed="rId2"/>
          <a:stretch>
            <a:fillRect/>
          </a:stretch>
        </p:blipFill>
        <p:spPr>
          <a:xfrm>
            <a:off x="0" y="1243013"/>
            <a:ext cx="8229600" cy="4243387"/>
          </a:xfrm>
          <a:prstGeom prst="rect">
            <a:avLst/>
          </a:prstGeom>
        </p:spPr>
      </p:pic>
    </p:spTree>
    <p:extLst>
      <p:ext uri="{BB962C8B-B14F-4D97-AF65-F5344CB8AC3E}">
        <p14:creationId xmlns:p14="http://schemas.microsoft.com/office/powerpoint/2010/main" val="3582163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6"/>
          <p:cNvSpPr txBox="1">
            <a:spLocks noGrp="1"/>
          </p:cNvSpPr>
          <p:nvPr>
            <p:ph type="title" idx="4294967295"/>
          </p:nvPr>
        </p:nvSpPr>
        <p:spPr>
          <a:xfrm>
            <a:off x="0" y="290513"/>
            <a:ext cx="7407275" cy="793750"/>
          </a:xfrm>
          <a:prstGeom prst="rect">
            <a:avLst/>
          </a:prstGeom>
          <a:noFill/>
          <a:ln>
            <a:noFill/>
          </a:ln>
        </p:spPr>
        <p:txBody>
          <a:bodyPr spcFirstLastPara="1" wrap="square" lIns="78350" tIns="39175" rIns="78350" bIns="39175" anchor="ctr" anchorCtr="0">
            <a:noAutofit/>
          </a:bodyPr>
          <a:lstStyle/>
          <a:p>
            <a:pPr marL="0" marR="0" lvl="0" indent="0" algn="ctr" rtl="0">
              <a:lnSpc>
                <a:spcPct val="100000"/>
              </a:lnSpc>
              <a:spcBef>
                <a:spcPts val="0"/>
              </a:spcBef>
              <a:spcAft>
                <a:spcPts val="0"/>
              </a:spcAft>
              <a:buClr>
                <a:schemeClr val="dk2"/>
              </a:buClr>
              <a:buSzPts val="3400"/>
              <a:buFont typeface="Corbel"/>
              <a:buNone/>
            </a:pPr>
            <a:r>
              <a:rPr lang="en-US" sz="2400" b="0" i="0" u="none" strike="noStrike" cap="none" dirty="0">
                <a:solidFill>
                  <a:srgbClr val="FFC000"/>
                </a:solidFill>
                <a:latin typeface="+mn-lt"/>
                <a:ea typeface="Corbel"/>
                <a:cs typeface="Corbel"/>
                <a:sym typeface="Corbel"/>
              </a:rPr>
              <a:t>Success Stories</a:t>
            </a:r>
            <a:endParaRPr sz="2400" b="0" i="0" u="none" strike="noStrike" cap="none" dirty="0">
              <a:solidFill>
                <a:srgbClr val="FFC000"/>
              </a:solidFill>
              <a:latin typeface="+mn-lt"/>
              <a:ea typeface="Corbel"/>
              <a:cs typeface="Corbel"/>
              <a:sym typeface="Corbel"/>
            </a:endParaRPr>
          </a:p>
        </p:txBody>
      </p:sp>
      <p:pic>
        <p:nvPicPr>
          <p:cNvPr id="367" name="Google Shape;367;p56" descr="corporate-compliance-success-stories.jpg"/>
          <p:cNvPicPr preferRelativeResize="0"/>
          <p:nvPr/>
        </p:nvPicPr>
        <p:blipFill rotWithShape="1">
          <a:blip r:embed="rId3">
            <a:alphaModFix/>
          </a:blip>
          <a:srcRect/>
          <a:stretch/>
        </p:blipFill>
        <p:spPr>
          <a:xfrm>
            <a:off x="0" y="1858599"/>
            <a:ext cx="8229600" cy="29979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35756" y="694531"/>
            <a:ext cx="7407275" cy="792162"/>
          </a:xfrm>
        </p:spPr>
        <p:txBody>
          <a:bodyPr/>
          <a:lstStyle/>
          <a:p>
            <a:pPr lvl="0" algn="ctr"/>
            <a:r>
              <a:rPr lang="en-US" sz="2400" dirty="0">
                <a:solidFill>
                  <a:schemeClr val="bg2"/>
                </a:solidFill>
                <a:latin typeface="Arial"/>
                <a:ea typeface="Arial"/>
                <a:cs typeface="Arial"/>
                <a:sym typeface="Arial"/>
              </a:rPr>
              <a:t>Start</a:t>
            </a:r>
            <a:r>
              <a:rPr lang="en-US" sz="2400" dirty="0">
                <a:solidFill>
                  <a:schemeClr val="bg2"/>
                </a:solidFill>
              </a:rPr>
              <a:t>-up</a:t>
            </a:r>
            <a:r>
              <a:rPr lang="en-US" sz="3600" dirty="0">
                <a:solidFill>
                  <a:schemeClr val="bg2"/>
                </a:solidFill>
              </a:rPr>
              <a:t> </a:t>
            </a:r>
            <a:br>
              <a:rPr lang="en-US" sz="3600" dirty="0">
                <a:solidFill>
                  <a:schemeClr val="bg2"/>
                </a:solidFill>
                <a:latin typeface="Arial"/>
                <a:ea typeface="Arial"/>
                <a:cs typeface="Arial"/>
                <a:sym typeface="Arial"/>
              </a:rPr>
            </a:br>
            <a:endParaRPr lang="en-US" dirty="0">
              <a:solidFill>
                <a:schemeClr val="bg2"/>
              </a:solidFill>
            </a:endParaRPr>
          </a:p>
        </p:txBody>
      </p:sp>
      <p:sp>
        <p:nvSpPr>
          <p:cNvPr id="5" name="Text Placeholder 4"/>
          <p:cNvSpPr>
            <a:spLocks noGrp="1"/>
          </p:cNvSpPr>
          <p:nvPr>
            <p:ph type="body" idx="4294967295"/>
          </p:nvPr>
        </p:nvSpPr>
        <p:spPr>
          <a:xfrm>
            <a:off x="0" y="1486693"/>
            <a:ext cx="7407275" cy="3902075"/>
          </a:xfrm>
        </p:spPr>
        <p:txBody>
          <a:bodyPr/>
          <a:lstStyle/>
          <a:p>
            <a:pPr lvl="0" indent="-342900">
              <a:spcBef>
                <a:spcPts val="0"/>
              </a:spcBef>
              <a:buSzPts val="1800"/>
            </a:pPr>
            <a:r>
              <a:rPr lang="en-US" sz="1800" b="1" dirty="0">
                <a:latin typeface="+mn-lt"/>
              </a:rPr>
              <a:t>       Project: Needed funds to create additional products, secure an employee, and pay off debt.</a:t>
            </a:r>
          </a:p>
          <a:p>
            <a:pPr lvl="0" indent="-342900">
              <a:spcBef>
                <a:spcPts val="0"/>
              </a:spcBef>
              <a:buSzPts val="1800"/>
            </a:pPr>
            <a:r>
              <a:rPr lang="en-US" sz="1800" b="1" dirty="0">
                <a:latin typeface="+mn-lt"/>
              </a:rPr>
              <a:t>	  </a:t>
            </a:r>
          </a:p>
          <a:p>
            <a:pPr lvl="0" indent="-342900">
              <a:spcBef>
                <a:spcPts val="0"/>
              </a:spcBef>
              <a:buSzPts val="1800"/>
            </a:pPr>
            <a:r>
              <a:rPr lang="en-US" sz="1800" dirty="0">
                <a:latin typeface="+mn-lt"/>
              </a:rPr>
              <a:t>       Referral Source: LinkedIn</a:t>
            </a:r>
          </a:p>
          <a:p>
            <a:pPr lvl="1" indent="-342900">
              <a:lnSpc>
                <a:spcPct val="150000"/>
              </a:lnSpc>
              <a:spcBef>
                <a:spcPts val="0"/>
              </a:spcBef>
              <a:buSzPts val="1800"/>
            </a:pPr>
            <a:r>
              <a:rPr lang="en-US" sz="1800" dirty="0">
                <a:latin typeface="+mn-lt"/>
              </a:rPr>
              <a:t>Credit:  Low 600</a:t>
            </a:r>
          </a:p>
          <a:p>
            <a:pPr lvl="1" indent="-342900">
              <a:lnSpc>
                <a:spcPct val="150000"/>
              </a:lnSpc>
              <a:spcBef>
                <a:spcPts val="0"/>
              </a:spcBef>
              <a:buSzPts val="1800"/>
            </a:pPr>
            <a:r>
              <a:rPr lang="en-US" sz="1800" dirty="0">
                <a:latin typeface="+mn-lt"/>
              </a:rPr>
              <a:t>Collateral/ Guarantors: UCC 1 on business assets</a:t>
            </a:r>
          </a:p>
          <a:p>
            <a:pPr lvl="1" indent="-342900">
              <a:lnSpc>
                <a:spcPct val="150000"/>
              </a:lnSpc>
              <a:spcBef>
                <a:spcPts val="0"/>
              </a:spcBef>
              <a:buSzPts val="1800"/>
            </a:pPr>
            <a:r>
              <a:rPr lang="en-US" sz="1800" dirty="0">
                <a:latin typeface="+mn-lt"/>
              </a:rPr>
              <a:t>Cash Flow: (projections-based request plus one year of bus tax returns)  </a:t>
            </a:r>
            <a:r>
              <a:rPr lang="en-US" sz="1800" b="1" dirty="0">
                <a:solidFill>
                  <a:srgbClr val="005392"/>
                </a:solidFill>
                <a:latin typeface="+mn-lt"/>
                <a:ea typeface="Cambria"/>
                <a:cs typeface="Cambria"/>
                <a:sym typeface="Cambria"/>
              </a:rPr>
              <a:t>  </a:t>
            </a:r>
          </a:p>
          <a:p>
            <a:pPr lvl="1" indent="-342900">
              <a:lnSpc>
                <a:spcPct val="150000"/>
              </a:lnSpc>
              <a:spcBef>
                <a:spcPts val="0"/>
              </a:spcBef>
              <a:buSzPts val="1800"/>
            </a:pPr>
            <a:r>
              <a:rPr lang="en-US" sz="1800" dirty="0">
                <a:solidFill>
                  <a:schemeClr val="tx1"/>
                </a:solidFill>
                <a:latin typeface="+mn-lt"/>
                <a:ea typeface="Cambria"/>
                <a:cs typeface="Cambria"/>
                <a:sym typeface="Cambria"/>
              </a:rPr>
              <a:t>Capital - $36,500 (gifted) – Plus has current w2 job.</a:t>
            </a:r>
          </a:p>
          <a:p>
            <a:pPr lvl="1" indent="-342900">
              <a:lnSpc>
                <a:spcPct val="150000"/>
              </a:lnSpc>
              <a:spcBef>
                <a:spcPts val="0"/>
              </a:spcBef>
              <a:buSzPts val="1800"/>
            </a:pPr>
            <a:r>
              <a:rPr lang="en-US" sz="1800" b="1" dirty="0">
                <a:solidFill>
                  <a:schemeClr val="tx1"/>
                </a:solidFill>
                <a:latin typeface="+mn-lt"/>
                <a:ea typeface="Cambria"/>
                <a:sym typeface="Cambria"/>
              </a:rPr>
              <a:t>UOP –working capital, equipment, debt consolidation</a:t>
            </a:r>
            <a:endParaRPr lang="en-US" sz="1800" dirty="0">
              <a:solidFill>
                <a:schemeClr val="tx1"/>
              </a:solidFill>
              <a:latin typeface="+mn-lt"/>
            </a:endParaRPr>
          </a:p>
          <a:p>
            <a:endParaRPr lang="en-US" sz="2000" dirty="0"/>
          </a:p>
        </p:txBody>
      </p:sp>
    </p:spTree>
    <p:extLst>
      <p:ext uri="{BB962C8B-B14F-4D97-AF65-F5344CB8AC3E}">
        <p14:creationId xmlns:p14="http://schemas.microsoft.com/office/powerpoint/2010/main" val="269252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7"/>
          <p:cNvSpPr txBox="1"/>
          <p:nvPr/>
        </p:nvSpPr>
        <p:spPr>
          <a:xfrm>
            <a:off x="3657600" y="5143500"/>
            <a:ext cx="5334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Cambria"/>
                <a:ea typeface="Cambria"/>
                <a:cs typeface="Cambria"/>
                <a:sym typeface="Cambria"/>
              </a:rPr>
              <a:t>3</a:t>
            </a:fld>
            <a:endParaRPr sz="900" b="0" i="0" u="none" strike="noStrike" cap="none">
              <a:solidFill>
                <a:schemeClr val="lt1"/>
              </a:solidFill>
              <a:latin typeface="Cambria"/>
              <a:ea typeface="Cambria"/>
              <a:cs typeface="Cambria"/>
              <a:sym typeface="Cambria"/>
            </a:endParaRPr>
          </a:p>
        </p:txBody>
      </p:sp>
      <p:sp>
        <p:nvSpPr>
          <p:cNvPr id="145" name="Google Shape;145;p37"/>
          <p:cNvSpPr txBox="1">
            <a:spLocks noGrp="1"/>
          </p:cNvSpPr>
          <p:nvPr>
            <p:ph type="title" idx="4294967295"/>
          </p:nvPr>
        </p:nvSpPr>
        <p:spPr>
          <a:xfrm>
            <a:off x="0" y="427038"/>
            <a:ext cx="7405688" cy="792162"/>
          </a:xfrm>
          <a:prstGeom prst="rect">
            <a:avLst/>
          </a:prstGeom>
          <a:noFill/>
          <a:ln>
            <a:noFill/>
          </a:ln>
        </p:spPr>
        <p:txBody>
          <a:bodyPr spcFirstLastPara="1" wrap="square" lIns="78350" tIns="39175" rIns="78350" bIns="39175" anchor="ctr" anchorCtr="0">
            <a:noAutofit/>
          </a:bodyPr>
          <a:lstStyle/>
          <a:p>
            <a:pPr marL="0" marR="0" lvl="0" indent="0" algn="ctr" rtl="0">
              <a:lnSpc>
                <a:spcPct val="100000"/>
              </a:lnSpc>
              <a:spcBef>
                <a:spcPts val="0"/>
              </a:spcBef>
              <a:spcAft>
                <a:spcPts val="0"/>
              </a:spcAft>
              <a:buClr>
                <a:schemeClr val="dk2"/>
              </a:buClr>
              <a:buSzPts val="3400"/>
              <a:buFont typeface="Corbel"/>
              <a:buNone/>
            </a:pPr>
            <a:r>
              <a:rPr lang="en-US" sz="3000" b="0" i="0" u="none" strike="noStrike" cap="none">
                <a:solidFill>
                  <a:schemeClr val="dk2"/>
                </a:solidFill>
                <a:latin typeface="Corbel"/>
                <a:ea typeface="Corbel"/>
                <a:cs typeface="Corbel"/>
                <a:sym typeface="Corbel"/>
              </a:rPr>
              <a:t>Today’s Topics</a:t>
            </a:r>
            <a:endParaRPr sz="3000" b="0" i="0" u="none" strike="noStrike" cap="none">
              <a:solidFill>
                <a:schemeClr val="dk2"/>
              </a:solidFill>
              <a:latin typeface="Corbel"/>
              <a:ea typeface="Corbel"/>
              <a:cs typeface="Corbel"/>
              <a:sym typeface="Corbel"/>
            </a:endParaRPr>
          </a:p>
        </p:txBody>
      </p:sp>
      <p:sp>
        <p:nvSpPr>
          <p:cNvPr id="146" name="Google Shape;146;p37"/>
          <p:cNvSpPr txBox="1">
            <a:spLocks noGrp="1"/>
          </p:cNvSpPr>
          <p:nvPr>
            <p:ph type="body" idx="4294967295"/>
          </p:nvPr>
        </p:nvSpPr>
        <p:spPr>
          <a:xfrm>
            <a:off x="3154363" y="1517650"/>
            <a:ext cx="5075237" cy="3902075"/>
          </a:xfrm>
          <a:prstGeom prst="rect">
            <a:avLst/>
          </a:prstGeom>
          <a:noFill/>
          <a:ln>
            <a:noFill/>
          </a:ln>
        </p:spPr>
        <p:txBody>
          <a:bodyPr spcFirstLastPara="1" wrap="square" lIns="78350" tIns="39175" rIns="78350" bIns="39175" anchor="t" anchorCtr="0">
            <a:noAutofit/>
          </a:bodyPr>
          <a:lstStyle/>
          <a:p>
            <a:pPr marL="4346" marR="0" lvl="0" indent="0" rtl="0">
              <a:lnSpc>
                <a:spcPct val="150000"/>
              </a:lnSpc>
              <a:spcBef>
                <a:spcPts val="0"/>
              </a:spcBef>
              <a:spcAft>
                <a:spcPts val="0"/>
              </a:spcAft>
              <a:buClr>
                <a:schemeClr val="accent1"/>
              </a:buClr>
              <a:buSzPts val="2400"/>
            </a:pPr>
            <a:r>
              <a:rPr lang="en-US" b="0" i="0" u="none" strike="noStrike" cap="none" dirty="0">
                <a:solidFill>
                  <a:schemeClr val="dk1"/>
                </a:solidFill>
                <a:latin typeface="+mn-lt"/>
                <a:ea typeface="Corbel"/>
                <a:cs typeface="Corbel"/>
                <a:sym typeface="Corbel"/>
              </a:rPr>
              <a:t> Introduction</a:t>
            </a:r>
          </a:p>
          <a:p>
            <a:pPr marL="4346" marR="0" lvl="0" indent="0" rtl="0">
              <a:lnSpc>
                <a:spcPct val="150000"/>
              </a:lnSpc>
              <a:spcBef>
                <a:spcPts val="0"/>
              </a:spcBef>
              <a:spcAft>
                <a:spcPts val="0"/>
              </a:spcAft>
              <a:buClr>
                <a:schemeClr val="accent1"/>
              </a:buClr>
              <a:buSzPts val="2400"/>
            </a:pPr>
            <a:r>
              <a:rPr lang="en-US" dirty="0">
                <a:latin typeface="+mn-lt"/>
              </a:rPr>
              <a:t> Types of Loans</a:t>
            </a:r>
            <a:endParaRPr b="0" i="0" u="none" strike="noStrike" cap="none" dirty="0">
              <a:solidFill>
                <a:schemeClr val="dk1"/>
              </a:solidFill>
              <a:latin typeface="+mn-lt"/>
              <a:ea typeface="Corbel"/>
              <a:cs typeface="Corbel"/>
              <a:sym typeface="Corbel"/>
            </a:endParaRPr>
          </a:p>
          <a:p>
            <a:pPr marL="0" marR="0" lvl="0" indent="0" rtl="0">
              <a:lnSpc>
                <a:spcPct val="150000"/>
              </a:lnSpc>
              <a:spcBef>
                <a:spcPts val="480"/>
              </a:spcBef>
              <a:spcAft>
                <a:spcPts val="0"/>
              </a:spcAft>
              <a:buClr>
                <a:schemeClr val="accent1"/>
              </a:buClr>
              <a:buSzPts val="2400"/>
              <a:buFont typeface="Arial"/>
              <a:buChar char="•"/>
            </a:pPr>
            <a:r>
              <a:rPr lang="en-US" b="0" i="0" u="none" strike="noStrike" cap="none" dirty="0">
                <a:solidFill>
                  <a:schemeClr val="dk1"/>
                </a:solidFill>
                <a:latin typeface="+mn-lt"/>
                <a:ea typeface="Corbel"/>
                <a:cs typeface="Corbel"/>
                <a:sym typeface="Corbel"/>
              </a:rPr>
              <a:t>The  5 C’s of Credit</a:t>
            </a:r>
            <a:endParaRPr b="0" i="0" u="none" strike="noStrike" cap="none" dirty="0">
              <a:solidFill>
                <a:schemeClr val="dk1"/>
              </a:solidFill>
              <a:latin typeface="+mn-lt"/>
              <a:ea typeface="Corbel"/>
              <a:cs typeface="Corbel"/>
              <a:sym typeface="Corbel"/>
            </a:endParaRPr>
          </a:p>
          <a:p>
            <a:pPr marL="156746" marR="0" lvl="0" indent="-152400" rtl="0">
              <a:lnSpc>
                <a:spcPct val="150000"/>
              </a:lnSpc>
              <a:spcBef>
                <a:spcPts val="480"/>
              </a:spcBef>
              <a:spcAft>
                <a:spcPts val="0"/>
              </a:spcAft>
              <a:buClr>
                <a:schemeClr val="accent1"/>
              </a:buClr>
              <a:buSzPts val="2400"/>
              <a:buFont typeface="Arial"/>
              <a:buChar char="•"/>
            </a:pPr>
            <a:r>
              <a:rPr lang="en-US" dirty="0">
                <a:latin typeface="+mn-lt"/>
              </a:rPr>
              <a:t>Success Stories</a:t>
            </a:r>
            <a:endParaRPr b="0" i="0" u="none" strike="noStrike" cap="none" dirty="0">
              <a:solidFill>
                <a:schemeClr val="dk1"/>
              </a:solidFill>
              <a:latin typeface="+mn-lt"/>
              <a:ea typeface="Corbel"/>
              <a:cs typeface="Corbel"/>
              <a:sym typeface="Corbel"/>
            </a:endParaRPr>
          </a:p>
          <a:p>
            <a:pPr marL="0" marR="0" lvl="0" indent="0" algn="l" rtl="0">
              <a:lnSpc>
                <a:spcPct val="150000"/>
              </a:lnSpc>
              <a:spcBef>
                <a:spcPts val="420"/>
              </a:spcBef>
              <a:spcAft>
                <a:spcPts val="0"/>
              </a:spcAft>
              <a:buClr>
                <a:schemeClr val="accent1"/>
              </a:buClr>
              <a:buSzPts val="1785"/>
              <a:buFont typeface="Arial"/>
              <a:buNone/>
            </a:pPr>
            <a:r>
              <a:rPr lang="en-US" sz="2100" b="0" i="0" u="none" strike="noStrike" cap="none" dirty="0">
                <a:solidFill>
                  <a:schemeClr val="dk1"/>
                </a:solidFill>
                <a:latin typeface="Corbel"/>
                <a:ea typeface="Corbel"/>
                <a:cs typeface="Corbel"/>
                <a:sym typeface="Corbel"/>
              </a:rPr>
              <a:t>	</a:t>
            </a:r>
            <a:endParaRPr sz="2100" b="0" i="0" u="none" strike="noStrike" cap="none" dirty="0">
              <a:solidFill>
                <a:schemeClr val="dk1"/>
              </a:solidFill>
              <a:latin typeface="Corbel"/>
              <a:ea typeface="Corbel"/>
              <a:cs typeface="Corbel"/>
              <a:sym typeface="Corbel"/>
            </a:endParaRPr>
          </a:p>
        </p:txBody>
      </p:sp>
      <p:pic>
        <p:nvPicPr>
          <p:cNvPr id="147" name="Google Shape;147;p37" descr="1421152337_seo_reports-512.png"/>
          <p:cNvPicPr preferRelativeResize="0"/>
          <p:nvPr/>
        </p:nvPicPr>
        <p:blipFill rotWithShape="1">
          <a:blip r:embed="rId3">
            <a:alphaModFix/>
          </a:blip>
          <a:srcRect/>
          <a:stretch/>
        </p:blipFill>
        <p:spPr>
          <a:xfrm rot="-610568">
            <a:off x="389334" y="1559059"/>
            <a:ext cx="2448785" cy="244878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8"/>
          <p:cNvSpPr/>
          <p:nvPr/>
        </p:nvSpPr>
        <p:spPr>
          <a:xfrm>
            <a:off x="-157163" y="1404819"/>
            <a:ext cx="7620000" cy="39396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0"/>
              </a:spcBef>
              <a:spcAft>
                <a:spcPts val="0"/>
              </a:spcAft>
              <a:buClr>
                <a:schemeClr val="accent1"/>
              </a:buClr>
              <a:buSzPts val="1800"/>
              <a:buFont typeface="Arial"/>
              <a:buChar char="•"/>
            </a:pPr>
            <a:r>
              <a:rPr lang="en-US" sz="1800" b="1" i="0" u="none" strike="noStrike" cap="none" dirty="0">
                <a:solidFill>
                  <a:schemeClr val="dk1"/>
                </a:solidFill>
                <a:latin typeface="+mn-lt"/>
                <a:ea typeface="Corbel"/>
                <a:cs typeface="Corbel"/>
                <a:sym typeface="Corbel"/>
              </a:rPr>
              <a:t>Project: Seamstress who needed more material </a:t>
            </a:r>
            <a:endParaRPr lang="en-US" sz="1800" b="1" dirty="0">
              <a:solidFill>
                <a:schemeClr val="dk1"/>
              </a:solidFill>
              <a:latin typeface="+mn-lt"/>
              <a:ea typeface="Corbel"/>
              <a:cs typeface="Corbel"/>
              <a:sym typeface="Corbel"/>
            </a:endParaRPr>
          </a:p>
          <a:p>
            <a:pPr marL="457200" marR="0" lvl="0" indent="-342900" algn="l" rtl="0">
              <a:lnSpc>
                <a:spcPct val="100000"/>
              </a:lnSpc>
              <a:spcBef>
                <a:spcPts val="0"/>
              </a:spcBef>
              <a:spcAft>
                <a:spcPts val="0"/>
              </a:spcAft>
              <a:buClr>
                <a:schemeClr val="accent1"/>
              </a:buClr>
              <a:buSzPts val="1800"/>
              <a:buFont typeface="Arial"/>
              <a:buChar char="•"/>
            </a:pPr>
            <a:r>
              <a:rPr lang="en-US" sz="1800" b="0" i="0" u="none" strike="noStrike" cap="none" dirty="0">
                <a:solidFill>
                  <a:schemeClr val="dk1"/>
                </a:solidFill>
                <a:latin typeface="+mn-lt"/>
                <a:ea typeface="Corbel"/>
                <a:cs typeface="Corbel"/>
                <a:sym typeface="Corbel"/>
              </a:rPr>
              <a:t>$50,000 – working capital </a:t>
            </a:r>
            <a:br>
              <a:rPr lang="en-US" sz="1800" b="0" i="0" u="none" strike="noStrike" cap="none" dirty="0">
                <a:solidFill>
                  <a:schemeClr val="dk1"/>
                </a:solidFill>
                <a:latin typeface="+mn-lt"/>
                <a:ea typeface="Corbel"/>
                <a:cs typeface="Corbel"/>
                <a:sym typeface="Corbel"/>
              </a:rPr>
            </a:br>
            <a:endParaRPr sz="1800" b="0" i="0" u="none" strike="noStrike" cap="none" dirty="0">
              <a:solidFill>
                <a:schemeClr val="dk1"/>
              </a:solidFill>
              <a:latin typeface="+mn-lt"/>
              <a:ea typeface="Corbel"/>
              <a:cs typeface="Corbel"/>
              <a:sym typeface="Corbel"/>
            </a:endParaRPr>
          </a:p>
          <a:p>
            <a:pPr marL="914400" marR="0" lvl="1" indent="-342900" algn="l" rtl="0">
              <a:lnSpc>
                <a:spcPct val="150000"/>
              </a:lnSpc>
              <a:spcBef>
                <a:spcPts val="0"/>
              </a:spcBef>
              <a:spcAft>
                <a:spcPts val="0"/>
              </a:spcAft>
              <a:buClr>
                <a:schemeClr val="accent1"/>
              </a:buClr>
              <a:buSzPts val="1800"/>
              <a:buFont typeface="Arial"/>
              <a:buChar char="•"/>
            </a:pPr>
            <a:r>
              <a:rPr lang="en-US" sz="1800" b="0" i="0" u="none" strike="noStrike" cap="none" dirty="0">
                <a:solidFill>
                  <a:schemeClr val="dk1"/>
                </a:solidFill>
                <a:latin typeface="+mn-lt"/>
                <a:ea typeface="Corbel"/>
                <a:cs typeface="Corbel"/>
                <a:sym typeface="Corbel"/>
              </a:rPr>
              <a:t>Referral Source: bank</a:t>
            </a:r>
            <a:endParaRPr sz="1800" b="0" i="0" u="none" strike="noStrike" cap="none" dirty="0">
              <a:solidFill>
                <a:schemeClr val="dk1"/>
              </a:solidFill>
              <a:latin typeface="+mn-lt"/>
              <a:ea typeface="Corbel"/>
              <a:cs typeface="Corbel"/>
              <a:sym typeface="Corbel"/>
            </a:endParaRPr>
          </a:p>
          <a:p>
            <a:pPr marL="914400" marR="0" lvl="1" indent="-342900" algn="l" rtl="0">
              <a:lnSpc>
                <a:spcPct val="150000"/>
              </a:lnSpc>
              <a:spcBef>
                <a:spcPts val="0"/>
              </a:spcBef>
              <a:spcAft>
                <a:spcPts val="0"/>
              </a:spcAft>
              <a:buClr>
                <a:schemeClr val="accent1"/>
              </a:buClr>
              <a:buSzPts val="1800"/>
              <a:buFont typeface="Arial"/>
              <a:buChar char="•"/>
            </a:pPr>
            <a:r>
              <a:rPr lang="en-US" sz="1800" b="0" i="0" u="none" strike="noStrike" cap="none" dirty="0">
                <a:solidFill>
                  <a:schemeClr val="dk1"/>
                </a:solidFill>
                <a:latin typeface="+mn-lt"/>
                <a:ea typeface="Corbel"/>
                <a:cs typeface="Corbel"/>
                <a:sym typeface="Corbel"/>
              </a:rPr>
              <a:t>Credit:  </a:t>
            </a:r>
            <a:r>
              <a:rPr lang="en-US" sz="1800" dirty="0">
                <a:solidFill>
                  <a:schemeClr val="dk1"/>
                </a:solidFill>
                <a:latin typeface="+mn-lt"/>
                <a:ea typeface="Corbel"/>
                <a:cs typeface="Corbel"/>
                <a:sym typeface="Corbel"/>
              </a:rPr>
              <a:t>Mid 600’s</a:t>
            </a:r>
            <a:endParaRPr lang="en-US" sz="1800" b="0" i="0" u="none" strike="noStrike" cap="none" dirty="0">
              <a:solidFill>
                <a:schemeClr val="dk1"/>
              </a:solidFill>
              <a:latin typeface="+mn-lt"/>
              <a:ea typeface="Corbel"/>
              <a:cs typeface="Corbel"/>
              <a:sym typeface="Corbel"/>
            </a:endParaRPr>
          </a:p>
          <a:p>
            <a:pPr marL="914400" marR="0" lvl="1" indent="-342900" algn="l" rtl="0">
              <a:lnSpc>
                <a:spcPct val="150000"/>
              </a:lnSpc>
              <a:spcBef>
                <a:spcPts val="0"/>
              </a:spcBef>
              <a:spcAft>
                <a:spcPts val="0"/>
              </a:spcAft>
              <a:buClr>
                <a:schemeClr val="accent1"/>
              </a:buClr>
              <a:buSzPts val="1800"/>
              <a:buFont typeface="Arial"/>
              <a:buChar char="•"/>
            </a:pPr>
            <a:r>
              <a:rPr lang="en-US" sz="1800" b="0" i="0" u="none" strike="noStrike" cap="none" dirty="0">
                <a:solidFill>
                  <a:schemeClr val="dk1"/>
                </a:solidFill>
                <a:latin typeface="+mn-lt"/>
                <a:ea typeface="Corbel"/>
                <a:cs typeface="Corbel"/>
                <a:sym typeface="Corbel"/>
              </a:rPr>
              <a:t>Collateral/ Guarantors: UCC 1 on business assets</a:t>
            </a:r>
            <a:endParaRPr sz="1800" b="0" i="0" u="none" strike="noStrike" cap="none" dirty="0">
              <a:solidFill>
                <a:schemeClr val="dk1"/>
              </a:solidFill>
              <a:latin typeface="+mn-lt"/>
              <a:ea typeface="Corbel"/>
              <a:cs typeface="Corbel"/>
              <a:sym typeface="Corbel"/>
            </a:endParaRPr>
          </a:p>
          <a:p>
            <a:pPr marL="914400" marR="0" lvl="1" indent="-342900" algn="l" rtl="0">
              <a:lnSpc>
                <a:spcPct val="150000"/>
              </a:lnSpc>
              <a:spcBef>
                <a:spcPts val="0"/>
              </a:spcBef>
              <a:spcAft>
                <a:spcPts val="0"/>
              </a:spcAft>
              <a:buClr>
                <a:schemeClr val="accent1"/>
              </a:buClr>
              <a:buSzPts val="1800"/>
              <a:buFont typeface="Arial"/>
              <a:buChar char="•"/>
            </a:pPr>
            <a:r>
              <a:rPr lang="en-US" sz="1800" b="0" i="0" u="none" strike="noStrike" cap="none" dirty="0">
                <a:solidFill>
                  <a:schemeClr val="dk1"/>
                </a:solidFill>
                <a:latin typeface="+mn-lt"/>
                <a:ea typeface="Corbel"/>
                <a:cs typeface="Corbel"/>
                <a:sym typeface="Corbel"/>
              </a:rPr>
              <a:t>Global Cash Flow: (personal and business returns)  </a:t>
            </a:r>
            <a:r>
              <a:rPr lang="en-US" sz="1800" b="1" i="0" u="none" strike="noStrike" cap="none" dirty="0">
                <a:solidFill>
                  <a:srgbClr val="005392"/>
                </a:solidFill>
                <a:latin typeface="+mn-lt"/>
                <a:ea typeface="Cambria"/>
                <a:cs typeface="Cambria"/>
                <a:sym typeface="Cambria"/>
              </a:rPr>
              <a:t>  </a:t>
            </a:r>
          </a:p>
          <a:p>
            <a:pPr marL="914400" marR="0" lvl="1" indent="-342900" algn="l" rtl="0">
              <a:lnSpc>
                <a:spcPct val="150000"/>
              </a:lnSpc>
              <a:spcBef>
                <a:spcPts val="0"/>
              </a:spcBef>
              <a:spcAft>
                <a:spcPts val="0"/>
              </a:spcAft>
              <a:buClr>
                <a:schemeClr val="accent1"/>
              </a:buClr>
              <a:buSzPts val="1800"/>
              <a:buFont typeface="Arial"/>
              <a:buChar char="•"/>
            </a:pPr>
            <a:r>
              <a:rPr lang="en-US" sz="1800" b="1" dirty="0">
                <a:solidFill>
                  <a:schemeClr val="tx1"/>
                </a:solidFill>
                <a:latin typeface="+mn-lt"/>
                <a:ea typeface="Cambria"/>
                <a:cs typeface="Corbel"/>
                <a:sym typeface="Cambria"/>
              </a:rPr>
              <a:t>UOP – Purchase inventory</a:t>
            </a:r>
          </a:p>
          <a:p>
            <a:pPr marL="914400" marR="0" lvl="1" indent="-342900" algn="l" rtl="0">
              <a:lnSpc>
                <a:spcPct val="150000"/>
              </a:lnSpc>
              <a:spcBef>
                <a:spcPts val="0"/>
              </a:spcBef>
              <a:spcAft>
                <a:spcPts val="0"/>
              </a:spcAft>
              <a:buClr>
                <a:schemeClr val="accent1"/>
              </a:buClr>
              <a:buSzPts val="1800"/>
              <a:buFont typeface="Arial"/>
              <a:buChar char="•"/>
            </a:pPr>
            <a:r>
              <a:rPr lang="en-US" sz="1800" b="1" i="0" u="none" strike="noStrike" cap="none" dirty="0">
                <a:solidFill>
                  <a:schemeClr val="tx1"/>
                </a:solidFill>
                <a:latin typeface="+mn-lt"/>
                <a:ea typeface="Cambria"/>
                <a:cs typeface="Corbel"/>
                <a:sym typeface="Cambria"/>
              </a:rPr>
              <a:t>Great Experience, </a:t>
            </a:r>
            <a:r>
              <a:rPr lang="en-US" sz="1800" b="1" dirty="0">
                <a:solidFill>
                  <a:schemeClr val="tx1"/>
                </a:solidFill>
                <a:latin typeface="+mn-lt"/>
                <a:ea typeface="Cambria"/>
                <a:cs typeface="Corbel"/>
                <a:sym typeface="Cambria"/>
              </a:rPr>
              <a:t>extremely tight cash flow, bank declined</a:t>
            </a:r>
            <a:endParaRPr sz="1800" b="0" i="0" u="none" strike="noStrike" cap="none" dirty="0">
              <a:solidFill>
                <a:schemeClr val="tx1"/>
              </a:solidFill>
              <a:latin typeface="+mn-lt"/>
              <a:ea typeface="Corbel"/>
              <a:cs typeface="Corbel"/>
              <a:sym typeface="Corbel"/>
            </a:endParaRPr>
          </a:p>
          <a:p>
            <a:pPr marL="682607" marR="0" lvl="1" indent="-339723" algn="l" rtl="0">
              <a:lnSpc>
                <a:spcPct val="100000"/>
              </a:lnSpc>
              <a:spcBef>
                <a:spcPts val="0"/>
              </a:spcBef>
              <a:spcAft>
                <a:spcPts val="0"/>
              </a:spcAft>
              <a:buClr>
                <a:srgbClr val="000000"/>
              </a:buClr>
              <a:buSzPts val="1600"/>
              <a:buFont typeface="Arial"/>
              <a:buNone/>
            </a:pPr>
            <a:endParaRPr sz="1600" b="1" i="0" u="none" strike="noStrike" cap="none" dirty="0">
              <a:solidFill>
                <a:srgbClr val="005392"/>
              </a:solidFill>
              <a:latin typeface="Cambria"/>
              <a:ea typeface="Cambria"/>
              <a:cs typeface="Cambria"/>
              <a:sym typeface="Cambria"/>
            </a:endParaRPr>
          </a:p>
        </p:txBody>
      </p:sp>
      <p:sp>
        <p:nvSpPr>
          <p:cNvPr id="379" name="Google Shape;379;p58"/>
          <p:cNvSpPr/>
          <p:nvPr/>
        </p:nvSpPr>
        <p:spPr>
          <a:xfrm>
            <a:off x="-102394" y="377725"/>
            <a:ext cx="7162800" cy="584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3400"/>
              <a:buFont typeface="Corbel"/>
              <a:buNone/>
            </a:pPr>
            <a:r>
              <a:rPr lang="en-US" sz="2400" b="1" i="0" u="none" strike="noStrike" cap="small" dirty="0">
                <a:solidFill>
                  <a:schemeClr val="dk1"/>
                </a:solidFill>
                <a:latin typeface="+mn-lt"/>
                <a:ea typeface="Cambria"/>
                <a:cs typeface="Cambria"/>
                <a:sym typeface="Cambria"/>
              </a:rPr>
              <a:t> </a:t>
            </a:r>
            <a:r>
              <a:rPr lang="en-US" sz="2400" dirty="0">
                <a:solidFill>
                  <a:schemeClr val="dk2"/>
                </a:solidFill>
                <a:latin typeface="+mn-lt"/>
                <a:ea typeface="Cambria"/>
                <a:cs typeface="Cambria"/>
                <a:sym typeface="Corbel"/>
              </a:rPr>
              <a:t>Existing Business</a:t>
            </a:r>
            <a:endParaRPr sz="2400" b="0" i="0" u="none" strike="noStrike" cap="none" dirty="0">
              <a:solidFill>
                <a:srgbClr val="000000"/>
              </a:solidFill>
              <a:latin typeface="+mn-lt"/>
              <a:ea typeface="Arial"/>
              <a:cs typeface="Arial"/>
              <a:sym typeface="Arial"/>
            </a:endParaRPr>
          </a:p>
        </p:txBody>
      </p:sp>
    </p:spTree>
    <p:extLst>
      <p:ext uri="{BB962C8B-B14F-4D97-AF65-F5344CB8AC3E}">
        <p14:creationId xmlns:p14="http://schemas.microsoft.com/office/powerpoint/2010/main" val="1284862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24"/>
        <p:cNvGrpSpPr/>
        <p:nvPr/>
      </p:nvGrpSpPr>
      <p:grpSpPr>
        <a:xfrm>
          <a:off x="0" y="0"/>
          <a:ext cx="0" cy="0"/>
          <a:chOff x="0" y="0"/>
          <a:chExt cx="0" cy="0"/>
        </a:xfrm>
      </p:grpSpPr>
      <p:pic>
        <p:nvPicPr>
          <p:cNvPr id="825" name="Google Shape;825;g13e836fcfbe_0_8"/>
          <p:cNvPicPr preferRelativeResize="0"/>
          <p:nvPr/>
        </p:nvPicPr>
        <p:blipFill rotWithShape="1">
          <a:blip r:embed="rId3">
            <a:alphaModFix/>
          </a:blip>
          <a:srcRect/>
          <a:stretch/>
        </p:blipFill>
        <p:spPr>
          <a:xfrm>
            <a:off x="709311" y="903269"/>
            <a:ext cx="6670722" cy="754745"/>
          </a:xfrm>
          <a:prstGeom prst="rect">
            <a:avLst/>
          </a:prstGeom>
          <a:noFill/>
          <a:ln>
            <a:noFill/>
          </a:ln>
        </p:spPr>
      </p:pic>
      <p:pic>
        <p:nvPicPr>
          <p:cNvPr id="826" name="Google Shape;826;g13e836fcfbe_0_8"/>
          <p:cNvPicPr preferRelativeResize="0"/>
          <p:nvPr/>
        </p:nvPicPr>
        <p:blipFill rotWithShape="1">
          <a:blip r:embed="rId4">
            <a:alphaModFix/>
          </a:blip>
          <a:srcRect/>
          <a:stretch/>
        </p:blipFill>
        <p:spPr>
          <a:xfrm>
            <a:off x="6623244" y="4233018"/>
            <a:ext cx="1606357" cy="746285"/>
          </a:xfrm>
          <a:prstGeom prst="rect">
            <a:avLst/>
          </a:prstGeom>
          <a:noFill/>
          <a:ln>
            <a:noFill/>
          </a:ln>
        </p:spPr>
      </p:pic>
      <p:sp>
        <p:nvSpPr>
          <p:cNvPr id="827" name="Google Shape;827;g13e836fcfbe_0_8"/>
          <p:cNvSpPr txBox="1"/>
          <p:nvPr/>
        </p:nvSpPr>
        <p:spPr>
          <a:xfrm>
            <a:off x="744355" y="2272894"/>
            <a:ext cx="6781747" cy="685552"/>
          </a:xfrm>
          <a:prstGeom prst="rect">
            <a:avLst/>
          </a:prstGeom>
          <a:noFill/>
          <a:ln>
            <a:noFill/>
          </a:ln>
        </p:spPr>
        <p:txBody>
          <a:bodyPr spcFirstLastPara="1" wrap="square" lIns="61712" tIns="61712" rIns="61712" bIns="61712"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08"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Clr>
                <a:schemeClr val="dk1"/>
              </a:buClr>
              <a:buFont typeface="Arial"/>
              <a:buNone/>
            </a:pPr>
            <a:r>
              <a:rPr lang="en-US" sz="3645" b="1" dirty="0">
                <a:solidFill>
                  <a:schemeClr val="dk2"/>
                </a:solidFill>
                <a:latin typeface="+mn-lt"/>
              </a:rPr>
              <a:t>THANK YOU.</a:t>
            </a:r>
            <a:endParaRPr sz="3645" b="1" dirty="0">
              <a:solidFill>
                <a:schemeClr val="dk2"/>
              </a:solidFill>
              <a:latin typeface="+mn-lt"/>
            </a:endParaRPr>
          </a:p>
        </p:txBody>
      </p:sp>
    </p:spTree>
    <p:extLst>
      <p:ext uri="{BB962C8B-B14F-4D97-AF65-F5344CB8AC3E}">
        <p14:creationId xmlns:p14="http://schemas.microsoft.com/office/powerpoint/2010/main" val="3216815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8"/>
          <p:cNvSpPr txBox="1"/>
          <p:nvPr/>
        </p:nvSpPr>
        <p:spPr>
          <a:xfrm>
            <a:off x="3810000" y="5143500"/>
            <a:ext cx="5334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Cambria"/>
                <a:ea typeface="Cambria"/>
                <a:cs typeface="Cambria"/>
                <a:sym typeface="Cambria"/>
              </a:rPr>
              <a:t>4</a:t>
            </a:fld>
            <a:endParaRPr sz="900" b="0" i="0" u="none" strike="noStrike" cap="none">
              <a:solidFill>
                <a:schemeClr val="lt1"/>
              </a:solidFill>
              <a:latin typeface="Cambria"/>
              <a:ea typeface="Cambria"/>
              <a:cs typeface="Cambria"/>
              <a:sym typeface="Cambria"/>
            </a:endParaRPr>
          </a:p>
        </p:txBody>
      </p:sp>
      <p:sp>
        <p:nvSpPr>
          <p:cNvPr id="153" name="Google Shape;153;p38"/>
          <p:cNvSpPr txBox="1">
            <a:spLocks noGrp="1"/>
          </p:cNvSpPr>
          <p:nvPr>
            <p:ph type="ctrTitle" idx="4294967295"/>
          </p:nvPr>
        </p:nvSpPr>
        <p:spPr>
          <a:xfrm>
            <a:off x="0" y="173038"/>
            <a:ext cx="7062788" cy="1281112"/>
          </a:xfrm>
          <a:prstGeom prst="rect">
            <a:avLst/>
          </a:prstGeom>
          <a:noFill/>
          <a:ln>
            <a:noFill/>
          </a:ln>
        </p:spPr>
        <p:txBody>
          <a:bodyPr spcFirstLastPara="1" wrap="square" lIns="78350" tIns="39175" rIns="78350" bIns="39175" anchor="ctr" anchorCtr="0">
            <a:noAutofit/>
          </a:bodyPr>
          <a:lstStyle/>
          <a:p>
            <a:pPr marL="0" marR="0" lvl="0" indent="0" algn="ctr" rtl="0">
              <a:lnSpc>
                <a:spcPct val="100000"/>
              </a:lnSpc>
              <a:spcBef>
                <a:spcPts val="0"/>
              </a:spcBef>
              <a:spcAft>
                <a:spcPts val="0"/>
              </a:spcAft>
              <a:buClr>
                <a:schemeClr val="dk2"/>
              </a:buClr>
              <a:buSzPts val="3400"/>
              <a:buFont typeface="Corbel"/>
              <a:buNone/>
            </a:pPr>
            <a:r>
              <a:rPr lang="en-US" sz="2400" b="0" i="0" u="none" strike="noStrike" cap="none" dirty="0">
                <a:solidFill>
                  <a:schemeClr val="dk2"/>
                </a:solidFill>
                <a:latin typeface="+mn-lt"/>
                <a:ea typeface="Corbel"/>
                <a:cs typeface="Corbel"/>
                <a:sym typeface="Corbel"/>
              </a:rPr>
              <a:t>What is a CDC?</a:t>
            </a:r>
            <a:endParaRPr sz="2400" b="0" i="0" u="none" strike="noStrike" cap="none" dirty="0">
              <a:solidFill>
                <a:schemeClr val="dk2"/>
              </a:solidFill>
              <a:latin typeface="+mn-lt"/>
              <a:ea typeface="Corbel"/>
              <a:cs typeface="Corbel"/>
              <a:sym typeface="Corbel"/>
            </a:endParaRPr>
          </a:p>
        </p:txBody>
      </p:sp>
      <p:sp>
        <p:nvSpPr>
          <p:cNvPr id="154" name="Google Shape;154;p38"/>
          <p:cNvSpPr txBox="1">
            <a:spLocks noGrp="1"/>
          </p:cNvSpPr>
          <p:nvPr>
            <p:ph type="subTitle" idx="4294967295"/>
          </p:nvPr>
        </p:nvSpPr>
        <p:spPr>
          <a:xfrm>
            <a:off x="0" y="1661320"/>
            <a:ext cx="5759450" cy="4105275"/>
          </a:xfrm>
          <a:prstGeom prst="rect">
            <a:avLst/>
          </a:prstGeom>
          <a:noFill/>
          <a:ln>
            <a:noFill/>
          </a:ln>
        </p:spPr>
        <p:txBody>
          <a:bodyPr spcFirstLastPara="1" wrap="square" lIns="78350" tIns="39175" rIns="78350" bIns="39175" anchor="t" anchorCtr="0">
            <a:noAutofit/>
          </a:bodyPr>
          <a:lstStyle/>
          <a:p>
            <a:pPr marL="0" marR="0" lvl="0" indent="0" rtl="0">
              <a:lnSpc>
                <a:spcPct val="100000"/>
              </a:lnSpc>
              <a:spcBef>
                <a:spcPts val="0"/>
              </a:spcBef>
              <a:spcAft>
                <a:spcPts val="0"/>
              </a:spcAft>
              <a:buClr>
                <a:schemeClr val="accent1"/>
              </a:buClr>
              <a:buSzPts val="2200"/>
            </a:pPr>
            <a:r>
              <a:rPr lang="en-US" sz="2000" dirty="0">
                <a:solidFill>
                  <a:schemeClr val="dk1"/>
                </a:solidFill>
                <a:latin typeface="+mn-lt"/>
                <a:ea typeface="Corbel"/>
                <a:cs typeface="Corbel"/>
                <a:sym typeface="Corbel"/>
              </a:rPr>
              <a:t>  </a:t>
            </a:r>
            <a:r>
              <a:rPr lang="en-US" sz="1400" b="0" i="0" u="none" strike="noStrike" cap="none" dirty="0">
                <a:solidFill>
                  <a:schemeClr val="dk1"/>
                </a:solidFill>
                <a:latin typeface="+mn-lt"/>
                <a:ea typeface="Corbel"/>
                <a:cs typeface="Corbel"/>
                <a:sym typeface="Corbel"/>
              </a:rPr>
              <a:t>CDC = Certified Development Company</a:t>
            </a:r>
            <a:endParaRPr sz="1400" b="0" i="0" u="none" strike="noStrike" cap="none" dirty="0">
              <a:solidFill>
                <a:schemeClr val="dk1"/>
              </a:solidFill>
              <a:latin typeface="+mn-lt"/>
              <a:ea typeface="Corbel"/>
              <a:cs typeface="Corbel"/>
              <a:sym typeface="Corbel"/>
            </a:endParaRPr>
          </a:p>
          <a:p>
            <a:pPr marL="156745" marR="0" lvl="0" indent="0" rtl="0">
              <a:lnSpc>
                <a:spcPct val="100000"/>
              </a:lnSpc>
              <a:spcBef>
                <a:spcPts val="0"/>
              </a:spcBef>
              <a:spcAft>
                <a:spcPts val="0"/>
              </a:spcAft>
              <a:buClr>
                <a:schemeClr val="accent1"/>
              </a:buClr>
              <a:buSzPts val="1785"/>
              <a:buFont typeface="Arial"/>
              <a:buNone/>
            </a:pPr>
            <a:endParaRPr sz="1400" b="0" i="0" u="none" strike="noStrike" cap="none" dirty="0">
              <a:solidFill>
                <a:schemeClr val="dk1"/>
              </a:solidFill>
              <a:latin typeface="+mn-lt"/>
              <a:ea typeface="Corbel"/>
              <a:cs typeface="Corbel"/>
              <a:sym typeface="Corbel"/>
            </a:endParaRPr>
          </a:p>
          <a:p>
            <a:pPr marL="156745" marR="0" lvl="0" indent="-144045" rtl="0">
              <a:lnSpc>
                <a:spcPct val="100000"/>
              </a:lnSpc>
              <a:spcBef>
                <a:spcPts val="0"/>
              </a:spcBef>
              <a:spcAft>
                <a:spcPts val="0"/>
              </a:spcAft>
              <a:buClr>
                <a:schemeClr val="accent1"/>
              </a:buClr>
              <a:buSzPts val="2000"/>
              <a:buFont typeface="Arial"/>
              <a:buChar char="•"/>
            </a:pPr>
            <a:r>
              <a:rPr lang="en-US" sz="1400" b="0" i="0" u="none" strike="noStrike" cap="none" dirty="0">
                <a:solidFill>
                  <a:schemeClr val="dk1"/>
                </a:solidFill>
                <a:latin typeface="+mn-lt"/>
                <a:ea typeface="Corbel"/>
                <a:cs typeface="Corbel"/>
                <a:sym typeface="Corbel"/>
              </a:rPr>
              <a:t>CDCs are certified by the SBA (Small Business Administration) to administer SBA 504 loans. </a:t>
            </a:r>
            <a:endParaRPr sz="1400" b="0" i="0" u="none" strike="noStrike" cap="none" dirty="0">
              <a:solidFill>
                <a:schemeClr val="dk1"/>
              </a:solidFill>
              <a:latin typeface="+mn-lt"/>
              <a:ea typeface="Corbel"/>
              <a:cs typeface="Corbel"/>
              <a:sym typeface="Corbel"/>
            </a:endParaRPr>
          </a:p>
          <a:p>
            <a:pPr marL="235120" marR="0" lvl="0" indent="0" rtl="0">
              <a:lnSpc>
                <a:spcPct val="100000"/>
              </a:lnSpc>
              <a:spcBef>
                <a:spcPts val="400"/>
              </a:spcBef>
              <a:spcAft>
                <a:spcPts val="0"/>
              </a:spcAft>
              <a:buClr>
                <a:srgbClr val="000000"/>
              </a:buClr>
              <a:buSzPts val="1100"/>
              <a:buFont typeface="Arial"/>
              <a:buNone/>
            </a:pPr>
            <a:endParaRPr sz="1400" b="0" i="0" u="none" strike="noStrike" cap="none" dirty="0">
              <a:solidFill>
                <a:schemeClr val="dk1"/>
              </a:solidFill>
              <a:latin typeface="+mn-lt"/>
              <a:ea typeface="Corbel"/>
              <a:cs typeface="Corbel"/>
              <a:sym typeface="Corbel"/>
            </a:endParaRPr>
          </a:p>
          <a:p>
            <a:pPr marL="156745" marR="0" lvl="0" indent="-144045" rtl="0">
              <a:lnSpc>
                <a:spcPct val="100000"/>
              </a:lnSpc>
              <a:spcBef>
                <a:spcPts val="400"/>
              </a:spcBef>
              <a:spcAft>
                <a:spcPts val="0"/>
              </a:spcAft>
              <a:buClr>
                <a:schemeClr val="accent1"/>
              </a:buClr>
              <a:buSzPts val="2000"/>
              <a:buFont typeface="Arial"/>
              <a:buChar char="•"/>
            </a:pPr>
            <a:r>
              <a:rPr lang="en-US" sz="1400" b="0" i="0" u="none" strike="noStrike" cap="none" dirty="0">
                <a:solidFill>
                  <a:schemeClr val="dk1"/>
                </a:solidFill>
                <a:latin typeface="+mn-lt"/>
                <a:ea typeface="Corbel"/>
                <a:cs typeface="Corbel"/>
                <a:sym typeface="Corbel"/>
              </a:rPr>
              <a:t>CDCs are private, non-profit entities with a mission to provide business financing to those who aren’t quite strong enough for bank financing. </a:t>
            </a:r>
            <a:endParaRPr sz="1400" b="0" i="0" u="none" strike="noStrike" cap="none" dirty="0">
              <a:solidFill>
                <a:schemeClr val="dk1"/>
              </a:solidFill>
              <a:latin typeface="+mn-lt"/>
              <a:ea typeface="Corbel"/>
              <a:cs typeface="Corbel"/>
              <a:sym typeface="Corbel"/>
            </a:endParaRPr>
          </a:p>
          <a:p>
            <a:pPr marL="0" marR="0" lvl="0" indent="0" rtl="0">
              <a:lnSpc>
                <a:spcPct val="100000"/>
              </a:lnSpc>
              <a:spcBef>
                <a:spcPts val="160"/>
              </a:spcBef>
              <a:spcAft>
                <a:spcPts val="0"/>
              </a:spcAft>
              <a:buClr>
                <a:schemeClr val="accent1"/>
              </a:buClr>
              <a:buSzPts val="880"/>
              <a:buFont typeface="Arial"/>
              <a:buNone/>
            </a:pPr>
            <a:endParaRPr sz="1400" b="0" i="0" u="none" strike="noStrike" cap="none" dirty="0">
              <a:solidFill>
                <a:schemeClr val="dk1"/>
              </a:solidFill>
              <a:latin typeface="+mn-lt"/>
              <a:ea typeface="Corbel"/>
              <a:cs typeface="Corbel"/>
              <a:sym typeface="Corbel"/>
            </a:endParaRPr>
          </a:p>
          <a:p>
            <a:pPr marL="156746" marR="0" lvl="0" indent="-156746" rtl="0">
              <a:lnSpc>
                <a:spcPct val="100000"/>
              </a:lnSpc>
              <a:spcBef>
                <a:spcPts val="400"/>
              </a:spcBef>
              <a:spcAft>
                <a:spcPts val="0"/>
              </a:spcAft>
              <a:buClr>
                <a:schemeClr val="accent1"/>
              </a:buClr>
              <a:buSzPts val="2200"/>
              <a:buFont typeface="Arial"/>
              <a:buChar char="•"/>
            </a:pPr>
            <a:r>
              <a:rPr lang="en-US" sz="1400" b="0" i="0" u="none" strike="noStrike" cap="none" dirty="0">
                <a:solidFill>
                  <a:schemeClr val="dk1"/>
                </a:solidFill>
                <a:latin typeface="+mn-lt"/>
                <a:ea typeface="Corbel"/>
                <a:cs typeface="Corbel"/>
                <a:sym typeface="Corbel"/>
              </a:rPr>
              <a:t> 260+ CDC’s in the country</a:t>
            </a:r>
            <a:endParaRPr sz="1400" b="0" i="0" u="none" strike="noStrike" cap="none" dirty="0">
              <a:solidFill>
                <a:schemeClr val="dk1"/>
              </a:solidFill>
              <a:latin typeface="+mn-lt"/>
              <a:ea typeface="Corbel"/>
              <a:cs typeface="Corbel"/>
              <a:sym typeface="Corbel"/>
            </a:endParaRPr>
          </a:p>
        </p:txBody>
      </p:sp>
      <p:pic>
        <p:nvPicPr>
          <p:cNvPr id="155" name="Google Shape;155;p38" descr="sba-logo-1024x451.jpg"/>
          <p:cNvPicPr preferRelativeResize="0"/>
          <p:nvPr/>
        </p:nvPicPr>
        <p:blipFill rotWithShape="1">
          <a:blip r:embed="rId3">
            <a:alphaModFix/>
          </a:blip>
          <a:srcRect/>
          <a:stretch/>
        </p:blipFill>
        <p:spPr>
          <a:xfrm>
            <a:off x="5791200" y="2286000"/>
            <a:ext cx="1752600" cy="77189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8"/>
          <p:cNvSpPr txBox="1"/>
          <p:nvPr/>
        </p:nvSpPr>
        <p:spPr>
          <a:xfrm>
            <a:off x="3810000" y="5143500"/>
            <a:ext cx="5334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lt1"/>
                </a:solidFill>
                <a:latin typeface="Cambria"/>
                <a:ea typeface="Cambria"/>
                <a:cs typeface="Cambria"/>
                <a:sym typeface="Cambria"/>
              </a:rPr>
              <a:t>5</a:t>
            </a:fld>
            <a:endParaRPr sz="900" b="0" i="0" u="none" strike="noStrike" cap="none">
              <a:solidFill>
                <a:schemeClr val="lt1"/>
              </a:solidFill>
              <a:latin typeface="Cambria"/>
              <a:ea typeface="Cambria"/>
              <a:cs typeface="Cambria"/>
              <a:sym typeface="Cambria"/>
            </a:endParaRPr>
          </a:p>
        </p:txBody>
      </p:sp>
      <p:sp>
        <p:nvSpPr>
          <p:cNvPr id="153" name="Google Shape;153;p38"/>
          <p:cNvSpPr txBox="1">
            <a:spLocks noGrp="1"/>
          </p:cNvSpPr>
          <p:nvPr>
            <p:ph type="ctrTitle" idx="4294967295"/>
          </p:nvPr>
        </p:nvSpPr>
        <p:spPr>
          <a:xfrm>
            <a:off x="0" y="173038"/>
            <a:ext cx="7062788" cy="1281112"/>
          </a:xfrm>
          <a:prstGeom prst="rect">
            <a:avLst/>
          </a:prstGeom>
          <a:noFill/>
          <a:ln>
            <a:noFill/>
          </a:ln>
        </p:spPr>
        <p:txBody>
          <a:bodyPr spcFirstLastPara="1" wrap="square" lIns="78350" tIns="39175" rIns="78350" bIns="39175" anchor="ctr" anchorCtr="0">
            <a:noAutofit/>
          </a:bodyPr>
          <a:lstStyle/>
          <a:p>
            <a:pPr marL="0" marR="0" lvl="0" indent="0" algn="ctr" rtl="0">
              <a:lnSpc>
                <a:spcPct val="100000"/>
              </a:lnSpc>
              <a:spcBef>
                <a:spcPts val="0"/>
              </a:spcBef>
              <a:spcAft>
                <a:spcPts val="0"/>
              </a:spcAft>
              <a:buClr>
                <a:schemeClr val="dk2"/>
              </a:buClr>
              <a:buSzPts val="3400"/>
              <a:buFont typeface="Corbel"/>
              <a:buNone/>
            </a:pPr>
            <a:r>
              <a:rPr lang="en-US" sz="2400" b="0" i="0" u="none" strike="noStrike" cap="none" dirty="0">
                <a:solidFill>
                  <a:schemeClr val="dk2"/>
                </a:solidFill>
                <a:latin typeface="+mn-lt"/>
                <a:ea typeface="Corbel"/>
                <a:cs typeface="Corbel"/>
                <a:sym typeface="Corbel"/>
              </a:rPr>
              <a:t>What is a CDFI?</a:t>
            </a:r>
            <a:endParaRPr sz="2400" b="0" i="0" u="none" strike="noStrike" cap="none" dirty="0">
              <a:solidFill>
                <a:schemeClr val="dk2"/>
              </a:solidFill>
              <a:latin typeface="+mn-lt"/>
              <a:ea typeface="Corbel"/>
              <a:cs typeface="Corbel"/>
              <a:sym typeface="Corbel"/>
            </a:endParaRPr>
          </a:p>
        </p:txBody>
      </p:sp>
      <p:sp>
        <p:nvSpPr>
          <p:cNvPr id="154" name="Google Shape;154;p38"/>
          <p:cNvSpPr txBox="1">
            <a:spLocks noGrp="1"/>
          </p:cNvSpPr>
          <p:nvPr>
            <p:ph type="subTitle" idx="4294967295"/>
          </p:nvPr>
        </p:nvSpPr>
        <p:spPr>
          <a:xfrm>
            <a:off x="0" y="1269057"/>
            <a:ext cx="6029325" cy="4105275"/>
          </a:xfrm>
          <a:prstGeom prst="rect">
            <a:avLst/>
          </a:prstGeom>
          <a:noFill/>
          <a:ln>
            <a:noFill/>
          </a:ln>
        </p:spPr>
        <p:txBody>
          <a:bodyPr spcFirstLastPara="1" wrap="square" lIns="78350" tIns="39175" rIns="78350" bIns="39175" anchor="t" anchorCtr="0">
            <a:noAutofit/>
          </a:bodyPr>
          <a:lstStyle/>
          <a:p>
            <a:pPr marL="0" marR="0" lvl="0" indent="0" rtl="0">
              <a:lnSpc>
                <a:spcPct val="100000"/>
              </a:lnSpc>
              <a:spcBef>
                <a:spcPts val="0"/>
              </a:spcBef>
              <a:spcAft>
                <a:spcPts val="0"/>
              </a:spcAft>
              <a:buClr>
                <a:schemeClr val="accent1"/>
              </a:buClr>
              <a:buSzPts val="2200"/>
            </a:pPr>
            <a:r>
              <a:rPr lang="en-US" sz="1400" b="0" i="0" u="none" strike="noStrike" cap="none" dirty="0">
                <a:solidFill>
                  <a:schemeClr val="dk1"/>
                </a:solidFill>
                <a:latin typeface="+mn-lt"/>
                <a:ea typeface="Corbel"/>
                <a:cs typeface="Corbel"/>
                <a:sym typeface="Corbel"/>
              </a:rPr>
              <a:t>CDFI = Community Development Financial Institution</a:t>
            </a:r>
            <a:endParaRPr sz="1400" b="0" i="0" u="none" strike="noStrike" cap="none" dirty="0">
              <a:solidFill>
                <a:schemeClr val="dk1"/>
              </a:solidFill>
              <a:latin typeface="+mn-lt"/>
              <a:ea typeface="Corbel"/>
              <a:cs typeface="Corbel"/>
              <a:sym typeface="Corbel"/>
            </a:endParaRPr>
          </a:p>
          <a:p>
            <a:pPr marL="156745" marR="0" lvl="0" indent="0" rtl="0">
              <a:lnSpc>
                <a:spcPct val="100000"/>
              </a:lnSpc>
              <a:spcBef>
                <a:spcPts val="0"/>
              </a:spcBef>
              <a:spcAft>
                <a:spcPts val="0"/>
              </a:spcAft>
              <a:buClr>
                <a:schemeClr val="accent1"/>
              </a:buClr>
              <a:buSzPts val="1785"/>
              <a:buFont typeface="Arial"/>
              <a:buNone/>
            </a:pPr>
            <a:endParaRPr sz="1400" b="0" i="0" u="none" strike="noStrike" cap="none" dirty="0">
              <a:solidFill>
                <a:schemeClr val="dk1"/>
              </a:solidFill>
              <a:latin typeface="+mn-lt"/>
              <a:ea typeface="Corbel"/>
              <a:cs typeface="Corbel"/>
              <a:sym typeface="Corbel"/>
            </a:endParaRPr>
          </a:p>
          <a:p>
            <a:pPr marL="12700" marR="0" lvl="0" indent="0" rtl="0">
              <a:lnSpc>
                <a:spcPct val="100000"/>
              </a:lnSpc>
              <a:spcBef>
                <a:spcPts val="0"/>
              </a:spcBef>
              <a:spcAft>
                <a:spcPts val="0"/>
              </a:spcAft>
              <a:buClr>
                <a:schemeClr val="accent1"/>
              </a:buClr>
              <a:buSzPts val="2000"/>
            </a:pPr>
            <a:r>
              <a:rPr lang="en-US" sz="1400" b="0" i="0" u="none" strike="noStrike" cap="none" dirty="0">
                <a:solidFill>
                  <a:schemeClr val="dk1"/>
                </a:solidFill>
                <a:latin typeface="+mn-lt"/>
                <a:ea typeface="Corbel"/>
                <a:cs typeface="Corbel"/>
                <a:sym typeface="Corbel"/>
              </a:rPr>
              <a:t>CDFIs </a:t>
            </a:r>
            <a:r>
              <a:rPr lang="en-US" sz="1400" dirty="0">
                <a:latin typeface="+mn-lt"/>
              </a:rPr>
              <a:t>help promote access to capital and local economic growth in                      urban and rural low-income communities across the nation through monetary awards and the allocation of tax credits. </a:t>
            </a:r>
          </a:p>
          <a:p>
            <a:pPr marL="156745" marR="0" lvl="0" indent="-144045" rtl="0">
              <a:lnSpc>
                <a:spcPct val="100000"/>
              </a:lnSpc>
              <a:spcBef>
                <a:spcPts val="0"/>
              </a:spcBef>
              <a:spcAft>
                <a:spcPts val="0"/>
              </a:spcAft>
              <a:buClr>
                <a:schemeClr val="accent1"/>
              </a:buClr>
              <a:buSzPts val="2000"/>
              <a:buFont typeface="Arial"/>
              <a:buChar char="•"/>
            </a:pPr>
            <a:endParaRPr lang="en-US" sz="1400" dirty="0">
              <a:latin typeface="+mn-lt"/>
            </a:endParaRPr>
          </a:p>
          <a:p>
            <a:pPr marL="12700" marR="0" lvl="0" indent="0" rtl="0">
              <a:lnSpc>
                <a:spcPct val="100000"/>
              </a:lnSpc>
              <a:spcBef>
                <a:spcPts val="0"/>
              </a:spcBef>
              <a:spcAft>
                <a:spcPts val="0"/>
              </a:spcAft>
              <a:buClr>
                <a:schemeClr val="accent1"/>
              </a:buClr>
              <a:buSzPts val="2000"/>
            </a:pPr>
            <a:r>
              <a:rPr lang="en-US" sz="1400" dirty="0">
                <a:latin typeface="+mn-lt"/>
              </a:rPr>
              <a:t>Financial institutions certified by the CDFI Fund are eligible to apply for monetary support and training to build organization capacity.</a:t>
            </a:r>
            <a:endParaRPr lang="en-US" sz="1400" dirty="0">
              <a:solidFill>
                <a:schemeClr val="dk1"/>
              </a:solidFill>
              <a:latin typeface="+mn-lt"/>
              <a:sym typeface="Corbel"/>
            </a:endParaRPr>
          </a:p>
          <a:p>
            <a:pPr marL="156745" marR="0" lvl="0" indent="-144045" rtl="0">
              <a:lnSpc>
                <a:spcPct val="100000"/>
              </a:lnSpc>
              <a:spcBef>
                <a:spcPts val="0"/>
              </a:spcBef>
              <a:spcAft>
                <a:spcPts val="0"/>
              </a:spcAft>
              <a:buClr>
                <a:schemeClr val="accent1"/>
              </a:buClr>
              <a:buSzPts val="2000"/>
              <a:buFont typeface="Arial"/>
              <a:buChar char="•"/>
            </a:pPr>
            <a:endParaRPr lang="en-US" sz="1400" b="0" i="0" u="none" strike="noStrike" cap="none" dirty="0">
              <a:solidFill>
                <a:schemeClr val="dk1"/>
              </a:solidFill>
              <a:latin typeface="+mn-lt"/>
              <a:ea typeface="Corbel"/>
              <a:cs typeface="Corbel"/>
              <a:sym typeface="Corbel"/>
            </a:endParaRPr>
          </a:p>
          <a:p>
            <a:pPr marL="12700" marR="0" lvl="0" indent="0" rtl="0">
              <a:lnSpc>
                <a:spcPct val="100000"/>
              </a:lnSpc>
              <a:spcBef>
                <a:spcPts val="0"/>
              </a:spcBef>
              <a:spcAft>
                <a:spcPts val="0"/>
              </a:spcAft>
              <a:buClr>
                <a:schemeClr val="accent1"/>
              </a:buClr>
              <a:buSzPts val="2000"/>
            </a:pPr>
            <a:r>
              <a:rPr lang="en-US" sz="1400" dirty="0">
                <a:latin typeface="+mn-lt"/>
              </a:rPr>
              <a:t>CDFIs are specialized financial institutions that provide financial products and services to populations and businesses located in underserved markets. </a:t>
            </a:r>
          </a:p>
          <a:p>
            <a:pPr marL="156745" marR="0" lvl="0" indent="-144045" rtl="0">
              <a:lnSpc>
                <a:spcPct val="100000"/>
              </a:lnSpc>
              <a:spcBef>
                <a:spcPts val="0"/>
              </a:spcBef>
              <a:spcAft>
                <a:spcPts val="0"/>
              </a:spcAft>
              <a:buClr>
                <a:schemeClr val="accent1"/>
              </a:buClr>
              <a:buSzPts val="2000"/>
              <a:buFont typeface="Arial"/>
              <a:buChar char="•"/>
            </a:pPr>
            <a:endParaRPr lang="en-US" sz="1400" dirty="0">
              <a:latin typeface="+mn-lt"/>
            </a:endParaRPr>
          </a:p>
          <a:p>
            <a:pPr marL="12700" marR="0" lvl="0" indent="0" rtl="0">
              <a:lnSpc>
                <a:spcPct val="100000"/>
              </a:lnSpc>
              <a:spcBef>
                <a:spcPts val="0"/>
              </a:spcBef>
              <a:spcAft>
                <a:spcPts val="0"/>
              </a:spcAft>
              <a:buClr>
                <a:schemeClr val="accent1"/>
              </a:buClr>
              <a:buSzPts val="2000"/>
            </a:pPr>
            <a:r>
              <a:rPr lang="en-US" sz="1400" dirty="0">
                <a:latin typeface="+mn-lt"/>
              </a:rPr>
              <a:t>These institutions have community development missions and a reputation for lending responsibly in low-income communities. CDFIs include banks and bank holding companies, as well as credit unions, loan funds, and venture capital funds. </a:t>
            </a:r>
          </a:p>
          <a:p>
            <a:pPr marL="12700" marR="0" lvl="0" indent="0" rtl="0">
              <a:lnSpc>
                <a:spcPct val="100000"/>
              </a:lnSpc>
              <a:spcBef>
                <a:spcPts val="0"/>
              </a:spcBef>
              <a:spcAft>
                <a:spcPts val="0"/>
              </a:spcAft>
              <a:buClr>
                <a:schemeClr val="accent1"/>
              </a:buClr>
              <a:buSzPts val="2000"/>
            </a:pPr>
            <a:endParaRPr lang="en-US" sz="1400" dirty="0">
              <a:solidFill>
                <a:schemeClr val="dk1"/>
              </a:solidFill>
              <a:latin typeface="+mn-lt"/>
              <a:ea typeface="Corbel"/>
              <a:cs typeface="Corbel"/>
              <a:sym typeface="Corbel"/>
            </a:endParaRPr>
          </a:p>
          <a:p>
            <a:pPr marL="12700" marR="0" lvl="0" indent="0" rtl="0">
              <a:lnSpc>
                <a:spcPct val="100000"/>
              </a:lnSpc>
              <a:spcBef>
                <a:spcPts val="0"/>
              </a:spcBef>
              <a:spcAft>
                <a:spcPts val="0"/>
              </a:spcAft>
              <a:buClr>
                <a:schemeClr val="accent1"/>
              </a:buClr>
              <a:buSzPts val="2000"/>
            </a:pPr>
            <a:r>
              <a:rPr lang="en-US" sz="1400" b="0" i="0" u="none" strike="noStrike" cap="none" dirty="0">
                <a:solidFill>
                  <a:schemeClr val="dk1"/>
                </a:solidFill>
                <a:latin typeface="+mn-lt"/>
                <a:ea typeface="Corbel"/>
                <a:cs typeface="Corbel"/>
                <a:sym typeface="Corbel"/>
              </a:rPr>
              <a:t>More than 1300 </a:t>
            </a:r>
            <a:r>
              <a:rPr lang="en-US" sz="1400" dirty="0">
                <a:solidFill>
                  <a:schemeClr val="dk1"/>
                </a:solidFill>
                <a:latin typeface="+mn-lt"/>
                <a:ea typeface="Corbel"/>
                <a:cs typeface="Corbel"/>
                <a:sym typeface="Corbel"/>
              </a:rPr>
              <a:t>CDFIs </a:t>
            </a:r>
            <a:endParaRPr lang="en-US" sz="1400" b="0" i="0" u="none" strike="noStrike" cap="none" dirty="0">
              <a:solidFill>
                <a:schemeClr val="dk1"/>
              </a:solidFill>
              <a:latin typeface="+mn-lt"/>
              <a:ea typeface="Corbel"/>
              <a:cs typeface="Corbel"/>
              <a:sym typeface="Corbel"/>
            </a:endParaRPr>
          </a:p>
        </p:txBody>
      </p:sp>
      <p:pic>
        <p:nvPicPr>
          <p:cNvPr id="155" name="Google Shape;155;p38" descr="sba-logo-1024x451.jpg"/>
          <p:cNvPicPr preferRelativeResize="0"/>
          <p:nvPr/>
        </p:nvPicPr>
        <p:blipFill rotWithShape="1">
          <a:blip r:embed="rId3">
            <a:alphaModFix/>
          </a:blip>
          <a:srcRect/>
          <a:stretch/>
        </p:blipFill>
        <p:spPr>
          <a:xfrm>
            <a:off x="5791200" y="2286000"/>
            <a:ext cx="1752600" cy="771897"/>
          </a:xfrm>
          <a:prstGeom prst="rect">
            <a:avLst/>
          </a:prstGeom>
          <a:noFill/>
          <a:ln>
            <a:noFill/>
          </a:ln>
        </p:spPr>
      </p:pic>
    </p:spTree>
    <p:extLst>
      <p:ext uri="{BB962C8B-B14F-4D97-AF65-F5344CB8AC3E}">
        <p14:creationId xmlns:p14="http://schemas.microsoft.com/office/powerpoint/2010/main" val="3082019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9"/>
          <p:cNvSpPr txBox="1">
            <a:spLocks noGrp="1"/>
          </p:cNvSpPr>
          <p:nvPr>
            <p:ph type="title"/>
          </p:nvPr>
        </p:nvSpPr>
        <p:spPr>
          <a:prstGeom prst="rect">
            <a:avLst/>
          </a:prstGeom>
          <a:noFill/>
          <a:ln>
            <a:noFill/>
          </a:ln>
        </p:spPr>
        <p:txBody>
          <a:bodyPr spcFirstLastPara="1" wrap="square" lIns="78350" tIns="39175" rIns="78350" bIns="39175" anchor="ctr" anchorCtr="0">
            <a:noAutofit/>
          </a:bodyPr>
          <a:lstStyle/>
          <a:p>
            <a:pPr marL="0" marR="0" lvl="0" indent="0" algn="ctr" rtl="0">
              <a:lnSpc>
                <a:spcPct val="100000"/>
              </a:lnSpc>
              <a:spcBef>
                <a:spcPts val="0"/>
              </a:spcBef>
              <a:spcAft>
                <a:spcPts val="0"/>
              </a:spcAft>
              <a:buClr>
                <a:schemeClr val="dk2"/>
              </a:buClr>
              <a:buSzPts val="3400"/>
              <a:buFont typeface="Corbel"/>
              <a:buNone/>
            </a:pPr>
            <a:r>
              <a:rPr lang="en-US" sz="3000" b="0" i="0" u="none" strike="noStrike" cap="none" dirty="0">
                <a:solidFill>
                  <a:srgbClr val="FFC000"/>
                </a:solidFill>
                <a:latin typeface="Corbel"/>
                <a:ea typeface="Corbel"/>
                <a:cs typeface="Corbel"/>
                <a:sym typeface="Corbel"/>
              </a:rPr>
              <a:t>Speed /Risk Impact Rates &amp; Terms</a:t>
            </a:r>
          </a:p>
        </p:txBody>
      </p:sp>
      <p:sp>
        <p:nvSpPr>
          <p:cNvPr id="161" name="Google Shape;161;p39"/>
          <p:cNvSpPr txBox="1"/>
          <p:nvPr/>
        </p:nvSpPr>
        <p:spPr>
          <a:xfrm>
            <a:off x="800849" y="3421550"/>
            <a:ext cx="609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bg2"/>
                </a:solidFill>
                <a:latin typeface="Arial"/>
                <a:ea typeface="Arial"/>
                <a:cs typeface="Arial"/>
                <a:sym typeface="Arial"/>
              </a:rPr>
              <a:t>8%</a:t>
            </a:r>
            <a:endParaRPr sz="1400" b="0" i="0" u="none" strike="noStrike" cap="none">
              <a:solidFill>
                <a:schemeClr val="bg2"/>
              </a:solidFill>
              <a:latin typeface="Arial"/>
              <a:ea typeface="Arial"/>
              <a:cs typeface="Arial"/>
              <a:sym typeface="Arial"/>
            </a:endParaRPr>
          </a:p>
        </p:txBody>
      </p:sp>
      <p:sp>
        <p:nvSpPr>
          <p:cNvPr id="162" name="Google Shape;162;p39"/>
          <p:cNvSpPr txBox="1"/>
          <p:nvPr/>
        </p:nvSpPr>
        <p:spPr>
          <a:xfrm>
            <a:off x="5149175" y="1556251"/>
            <a:ext cx="2895600" cy="175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Corbel"/>
                <a:ea typeface="Corbel"/>
                <a:cs typeface="Corbel"/>
                <a:sym typeface="Corbel"/>
              </a:rPr>
              <a:t>Fully Underwritten</a:t>
            </a:r>
            <a:endParaRPr sz="1400" b="1" i="0" u="none" strike="noStrike" cap="none" dirty="0">
              <a:solidFill>
                <a:srgbClr val="000000"/>
              </a:solidFill>
              <a:latin typeface="Corbel"/>
              <a:ea typeface="Corbel"/>
              <a:cs typeface="Corbel"/>
              <a:sym typeface="Corbel"/>
            </a:endParaRPr>
          </a:p>
          <a:p>
            <a:pPr marL="285750" marR="0" lvl="0" indent="-285750" algn="l" rtl="0">
              <a:lnSpc>
                <a:spcPct val="100000"/>
              </a:lnSpc>
              <a:spcBef>
                <a:spcPts val="0"/>
              </a:spcBef>
              <a:spcAft>
                <a:spcPts val="0"/>
              </a:spcAft>
              <a:buClr>
                <a:schemeClr val="accent1"/>
              </a:buClr>
              <a:buSzPts val="1800"/>
              <a:buFont typeface="Corbel"/>
              <a:buChar char="•"/>
            </a:pPr>
            <a:r>
              <a:rPr lang="en-US" sz="1800" b="0" i="0" u="none" strike="noStrike" cap="none" dirty="0">
                <a:solidFill>
                  <a:schemeClr val="dk1"/>
                </a:solidFill>
                <a:latin typeface="Corbel"/>
                <a:ea typeface="Corbel"/>
                <a:cs typeface="Corbel"/>
                <a:sym typeface="Corbel"/>
              </a:rPr>
              <a:t>Taxes – business &amp; personal (3yrs)</a:t>
            </a:r>
            <a:endParaRPr sz="1400" b="0" i="0" u="none" strike="noStrike" cap="none" dirty="0">
              <a:solidFill>
                <a:srgbClr val="000000"/>
              </a:solidFill>
              <a:latin typeface="Corbel"/>
              <a:ea typeface="Corbel"/>
              <a:cs typeface="Corbel"/>
              <a:sym typeface="Corbel"/>
            </a:endParaRPr>
          </a:p>
          <a:p>
            <a:pPr marL="285750" marR="0" lvl="0" indent="-285750" algn="l" rtl="0">
              <a:lnSpc>
                <a:spcPct val="100000"/>
              </a:lnSpc>
              <a:spcBef>
                <a:spcPts val="0"/>
              </a:spcBef>
              <a:spcAft>
                <a:spcPts val="0"/>
              </a:spcAft>
              <a:buClr>
                <a:schemeClr val="accent1"/>
              </a:buClr>
              <a:buSzPts val="1800"/>
              <a:buFont typeface="Corbel"/>
              <a:buChar char="•"/>
            </a:pPr>
            <a:r>
              <a:rPr lang="en-US" sz="1800" b="0" i="0" u="none" strike="noStrike" cap="none" dirty="0">
                <a:solidFill>
                  <a:schemeClr val="dk1"/>
                </a:solidFill>
                <a:latin typeface="Corbel"/>
                <a:ea typeface="Corbel"/>
                <a:cs typeface="Corbel"/>
                <a:sym typeface="Corbel"/>
              </a:rPr>
              <a:t>Financials</a:t>
            </a:r>
            <a:endParaRPr sz="1400" b="0" i="0" u="none" strike="noStrike" cap="none" dirty="0">
              <a:solidFill>
                <a:srgbClr val="000000"/>
              </a:solidFill>
              <a:latin typeface="Corbel"/>
              <a:ea typeface="Corbel"/>
              <a:cs typeface="Corbel"/>
              <a:sym typeface="Corbel"/>
            </a:endParaRPr>
          </a:p>
          <a:p>
            <a:pPr marL="285750" marR="0" lvl="0" indent="-285750" algn="l" rtl="0">
              <a:lnSpc>
                <a:spcPct val="100000"/>
              </a:lnSpc>
              <a:spcBef>
                <a:spcPts val="0"/>
              </a:spcBef>
              <a:spcAft>
                <a:spcPts val="0"/>
              </a:spcAft>
              <a:buClr>
                <a:schemeClr val="accent1"/>
              </a:buClr>
              <a:buSzPts val="1800"/>
              <a:buFont typeface="Corbel"/>
              <a:buChar char="•"/>
            </a:pPr>
            <a:r>
              <a:rPr lang="en-US" sz="1800" b="0" i="0" u="none" strike="noStrike" cap="none" dirty="0">
                <a:solidFill>
                  <a:schemeClr val="dk1"/>
                </a:solidFill>
                <a:latin typeface="Corbel"/>
                <a:ea typeface="Corbel"/>
                <a:cs typeface="Corbel"/>
                <a:sym typeface="Corbel"/>
              </a:rPr>
              <a:t>Forms</a:t>
            </a:r>
          </a:p>
          <a:p>
            <a:pPr marL="285750" marR="0" lvl="0" indent="-285750" algn="l" rtl="0">
              <a:lnSpc>
                <a:spcPct val="100000"/>
              </a:lnSpc>
              <a:spcBef>
                <a:spcPts val="0"/>
              </a:spcBef>
              <a:spcAft>
                <a:spcPts val="0"/>
              </a:spcAft>
              <a:buClr>
                <a:schemeClr val="accent1"/>
              </a:buClr>
              <a:buSzPts val="1800"/>
              <a:buFont typeface="Corbel"/>
              <a:buChar char="•"/>
            </a:pPr>
            <a:r>
              <a:rPr lang="en-US" sz="1800" dirty="0">
                <a:solidFill>
                  <a:schemeClr val="dk1"/>
                </a:solidFill>
                <a:latin typeface="Corbel"/>
                <a:ea typeface="Corbel"/>
                <a:cs typeface="Corbel"/>
                <a:sym typeface="Corbel"/>
              </a:rPr>
              <a:t>FICO Minimums</a:t>
            </a:r>
            <a:endParaRPr sz="1400" b="0" i="0" u="none" strike="noStrike" cap="none" dirty="0">
              <a:solidFill>
                <a:srgbClr val="000000"/>
              </a:solidFill>
              <a:latin typeface="Corbel"/>
              <a:ea typeface="Corbel"/>
              <a:cs typeface="Corbel"/>
              <a:sym typeface="Corbe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163" name="Google Shape;163;p39"/>
          <p:cNvSpPr txBox="1"/>
          <p:nvPr/>
        </p:nvSpPr>
        <p:spPr>
          <a:xfrm>
            <a:off x="2629726" y="1541524"/>
            <a:ext cx="2210400" cy="1517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bg2"/>
                </a:solidFill>
                <a:latin typeface="Corbel"/>
                <a:ea typeface="Corbel"/>
                <a:cs typeface="Corbel"/>
                <a:sym typeface="Corbel"/>
              </a:rPr>
              <a:t>Low Doc –No Doc</a:t>
            </a:r>
            <a:endParaRPr sz="1400" b="1" i="0" u="none" strike="noStrike" cap="none" dirty="0">
              <a:solidFill>
                <a:schemeClr val="bg2"/>
              </a:solidFill>
              <a:latin typeface="Corbel"/>
              <a:ea typeface="Corbel"/>
              <a:cs typeface="Corbel"/>
              <a:sym typeface="Corbel"/>
            </a:endParaRPr>
          </a:p>
          <a:p>
            <a:pPr marL="285750" marR="0" lvl="0" indent="-285750" algn="l" rtl="0">
              <a:lnSpc>
                <a:spcPct val="100000"/>
              </a:lnSpc>
              <a:spcBef>
                <a:spcPts val="0"/>
              </a:spcBef>
              <a:spcAft>
                <a:spcPts val="0"/>
              </a:spcAft>
              <a:buClr>
                <a:schemeClr val="accent1"/>
              </a:buClr>
              <a:buSzPts val="1800"/>
              <a:buFont typeface="Corbel"/>
              <a:buChar char="•"/>
            </a:pPr>
            <a:r>
              <a:rPr lang="en-US" sz="1800" b="0" i="0" u="none" strike="noStrike" cap="none" dirty="0">
                <a:solidFill>
                  <a:schemeClr val="bg2"/>
                </a:solidFill>
                <a:latin typeface="Corbel"/>
                <a:ea typeface="Corbel"/>
                <a:cs typeface="Corbel"/>
                <a:sym typeface="Corbel"/>
              </a:rPr>
              <a:t>Business financials</a:t>
            </a:r>
            <a:endParaRPr sz="1400" b="0" i="0" u="none" strike="noStrike" cap="none" dirty="0">
              <a:solidFill>
                <a:schemeClr val="bg2"/>
              </a:solidFill>
              <a:latin typeface="Corbel"/>
              <a:ea typeface="Corbel"/>
              <a:cs typeface="Corbel"/>
              <a:sym typeface="Corbel"/>
            </a:endParaRPr>
          </a:p>
          <a:p>
            <a:pPr marL="285750" marR="0" lvl="0" indent="-285750" algn="l" rtl="0">
              <a:lnSpc>
                <a:spcPct val="100000"/>
              </a:lnSpc>
              <a:spcBef>
                <a:spcPts val="0"/>
              </a:spcBef>
              <a:spcAft>
                <a:spcPts val="0"/>
              </a:spcAft>
              <a:buClr>
                <a:schemeClr val="accent1"/>
              </a:buClr>
              <a:buSzPts val="1800"/>
              <a:buFont typeface="Corbel"/>
              <a:buChar char="•"/>
            </a:pPr>
            <a:r>
              <a:rPr lang="en-US" sz="1800" b="0" i="0" u="none" strike="noStrike" cap="none" dirty="0">
                <a:solidFill>
                  <a:schemeClr val="bg2"/>
                </a:solidFill>
                <a:latin typeface="Corbel"/>
                <a:ea typeface="Corbel"/>
                <a:cs typeface="Corbel"/>
                <a:sym typeface="Corbel"/>
              </a:rPr>
              <a:t>Minimal forms</a:t>
            </a:r>
          </a:p>
          <a:p>
            <a:pPr marL="285750" marR="0" lvl="0" indent="-285750" algn="l" rtl="0">
              <a:lnSpc>
                <a:spcPct val="100000"/>
              </a:lnSpc>
              <a:spcBef>
                <a:spcPts val="0"/>
              </a:spcBef>
              <a:spcAft>
                <a:spcPts val="0"/>
              </a:spcAft>
              <a:buClr>
                <a:schemeClr val="accent1"/>
              </a:buClr>
              <a:buSzPts val="1800"/>
              <a:buFont typeface="Corbel"/>
              <a:buChar char="•"/>
            </a:pPr>
            <a:r>
              <a:rPr lang="en-US" sz="1800" dirty="0">
                <a:solidFill>
                  <a:schemeClr val="bg2"/>
                </a:solidFill>
                <a:latin typeface="Corbel"/>
                <a:ea typeface="Corbel"/>
                <a:cs typeface="Corbel"/>
                <a:sym typeface="Corbel"/>
              </a:rPr>
              <a:t>Low FICO or No FICO</a:t>
            </a:r>
            <a:endParaRPr lang="en-US" sz="1800" b="0" i="0" u="none" strike="noStrike" cap="none" dirty="0">
              <a:solidFill>
                <a:schemeClr val="bg2"/>
              </a:solidFill>
              <a:latin typeface="Corbel"/>
              <a:ea typeface="Corbel"/>
              <a:cs typeface="Corbel"/>
              <a:sym typeface="Corbel"/>
            </a:endParaRPr>
          </a:p>
          <a:p>
            <a:pPr marL="285750" marR="0" lvl="0" indent="-285750" algn="l" rtl="0">
              <a:lnSpc>
                <a:spcPct val="100000"/>
              </a:lnSpc>
              <a:spcBef>
                <a:spcPts val="0"/>
              </a:spcBef>
              <a:spcAft>
                <a:spcPts val="0"/>
              </a:spcAft>
              <a:buClr>
                <a:schemeClr val="accent1"/>
              </a:buClr>
              <a:buSzPts val="1800"/>
              <a:buFont typeface="Corbel"/>
              <a:buChar char="•"/>
            </a:pPr>
            <a:endParaRPr lang="en-US" sz="1800" b="0" i="0" u="none" strike="noStrike" cap="none" dirty="0">
              <a:solidFill>
                <a:schemeClr val="bg2"/>
              </a:solidFill>
              <a:latin typeface="Corbel"/>
              <a:ea typeface="Corbel"/>
              <a:cs typeface="Corbel"/>
              <a:sym typeface="Corbel"/>
            </a:endParaRPr>
          </a:p>
          <a:p>
            <a:pPr marL="285750" marR="0" lvl="0" indent="-285750" algn="l" rtl="0">
              <a:lnSpc>
                <a:spcPct val="100000"/>
              </a:lnSpc>
              <a:spcBef>
                <a:spcPts val="0"/>
              </a:spcBef>
              <a:spcAft>
                <a:spcPts val="0"/>
              </a:spcAft>
              <a:buClr>
                <a:schemeClr val="accent1"/>
              </a:buClr>
              <a:buSzPts val="1800"/>
              <a:buFont typeface="Corbel"/>
              <a:buChar char="•"/>
            </a:pPr>
            <a:endParaRPr sz="1400" b="0" i="0" u="none" strike="noStrike" cap="none" dirty="0">
              <a:solidFill>
                <a:schemeClr val="bg2"/>
              </a:solidFill>
              <a:latin typeface="Corbel"/>
              <a:ea typeface="Corbel"/>
              <a:cs typeface="Corbel"/>
              <a:sym typeface="Corbel"/>
            </a:endParaRPr>
          </a:p>
        </p:txBody>
      </p:sp>
      <p:cxnSp>
        <p:nvCxnSpPr>
          <p:cNvPr id="164" name="Google Shape;164;p39"/>
          <p:cNvCxnSpPr/>
          <p:nvPr/>
        </p:nvCxnSpPr>
        <p:spPr>
          <a:xfrm rot="10800000">
            <a:off x="696839" y="1556247"/>
            <a:ext cx="0" cy="2667000"/>
          </a:xfrm>
          <a:prstGeom prst="straightConnector1">
            <a:avLst/>
          </a:prstGeom>
          <a:noFill/>
          <a:ln w="9525" cap="flat" cmpd="sng">
            <a:solidFill>
              <a:schemeClr val="tx1"/>
            </a:solidFill>
            <a:prstDash val="solid"/>
            <a:round/>
            <a:headEnd type="none" w="sm" len="sm"/>
            <a:tailEnd type="triangle" w="med" len="med"/>
          </a:ln>
        </p:spPr>
      </p:cxnSp>
      <p:cxnSp>
        <p:nvCxnSpPr>
          <p:cNvPr id="165" name="Google Shape;165;p39"/>
          <p:cNvCxnSpPr/>
          <p:nvPr/>
        </p:nvCxnSpPr>
        <p:spPr>
          <a:xfrm rot="10800000" flipH="1">
            <a:off x="712325" y="4223250"/>
            <a:ext cx="6134100" cy="4800"/>
          </a:xfrm>
          <a:prstGeom prst="straightConnector1">
            <a:avLst/>
          </a:prstGeom>
          <a:noFill/>
          <a:ln w="9525" cap="flat" cmpd="sng">
            <a:solidFill>
              <a:schemeClr val="tx1"/>
            </a:solidFill>
            <a:prstDash val="solid"/>
            <a:round/>
            <a:headEnd type="none" w="sm" len="sm"/>
            <a:tailEnd type="triangle" w="med" len="med"/>
          </a:ln>
        </p:spPr>
      </p:cxnSp>
      <p:sp>
        <p:nvSpPr>
          <p:cNvPr id="166" name="Google Shape;166;p39"/>
          <p:cNvSpPr txBox="1"/>
          <p:nvPr/>
        </p:nvSpPr>
        <p:spPr>
          <a:xfrm rot="-5400000">
            <a:off x="-58404" y="2431798"/>
            <a:ext cx="6843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FF0000"/>
                </a:solidFill>
                <a:latin typeface="Arial"/>
                <a:ea typeface="Arial"/>
                <a:cs typeface="Arial"/>
                <a:sym typeface="Arial"/>
              </a:rPr>
              <a:t>Rate</a:t>
            </a:r>
            <a:endParaRPr sz="1400" b="0" i="0" u="none" strike="noStrike" cap="none">
              <a:solidFill>
                <a:srgbClr val="000000"/>
              </a:solidFill>
              <a:latin typeface="Arial"/>
              <a:ea typeface="Arial"/>
              <a:cs typeface="Arial"/>
              <a:sym typeface="Arial"/>
            </a:endParaRPr>
          </a:p>
        </p:txBody>
      </p:sp>
      <p:sp>
        <p:nvSpPr>
          <p:cNvPr id="167" name="Google Shape;167;p39"/>
          <p:cNvSpPr txBox="1"/>
          <p:nvPr/>
        </p:nvSpPr>
        <p:spPr>
          <a:xfrm>
            <a:off x="2941174" y="4822051"/>
            <a:ext cx="1676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FF0000"/>
                </a:solidFill>
                <a:latin typeface="Arial"/>
                <a:ea typeface="Arial"/>
                <a:cs typeface="Arial"/>
                <a:sym typeface="Arial"/>
              </a:rPr>
              <a:t>Time</a:t>
            </a:r>
            <a:endParaRPr sz="1400" b="0" i="0" u="none" strike="noStrike" cap="none">
              <a:solidFill>
                <a:srgbClr val="000000"/>
              </a:solidFill>
              <a:latin typeface="Arial"/>
              <a:ea typeface="Arial"/>
              <a:cs typeface="Arial"/>
              <a:sym typeface="Arial"/>
            </a:endParaRPr>
          </a:p>
        </p:txBody>
      </p:sp>
      <p:cxnSp>
        <p:nvCxnSpPr>
          <p:cNvPr id="168" name="Google Shape;168;p39"/>
          <p:cNvCxnSpPr/>
          <p:nvPr/>
        </p:nvCxnSpPr>
        <p:spPr>
          <a:xfrm rot="10800000">
            <a:off x="618850" y="3604700"/>
            <a:ext cx="156000" cy="3000"/>
          </a:xfrm>
          <a:prstGeom prst="straightConnector1">
            <a:avLst/>
          </a:prstGeom>
          <a:noFill/>
          <a:ln w="9525" cap="flat" cmpd="sng">
            <a:solidFill>
              <a:schemeClr val="tx1"/>
            </a:solidFill>
            <a:prstDash val="solid"/>
            <a:round/>
            <a:headEnd type="none" w="sm" len="sm"/>
            <a:tailEnd type="none" w="sm" len="sm"/>
          </a:ln>
        </p:spPr>
      </p:cxnSp>
      <p:cxnSp>
        <p:nvCxnSpPr>
          <p:cNvPr id="169" name="Google Shape;169;p39"/>
          <p:cNvCxnSpPr/>
          <p:nvPr/>
        </p:nvCxnSpPr>
        <p:spPr>
          <a:xfrm>
            <a:off x="3324675" y="4111350"/>
            <a:ext cx="0" cy="228600"/>
          </a:xfrm>
          <a:prstGeom prst="straightConnector1">
            <a:avLst/>
          </a:prstGeom>
          <a:noFill/>
          <a:ln w="9525" cap="flat" cmpd="sng">
            <a:solidFill>
              <a:schemeClr val="bg2"/>
            </a:solidFill>
            <a:prstDash val="solid"/>
            <a:round/>
            <a:headEnd type="none" w="sm" len="sm"/>
            <a:tailEnd type="none" w="sm" len="sm"/>
          </a:ln>
        </p:spPr>
      </p:cxnSp>
      <p:cxnSp>
        <p:nvCxnSpPr>
          <p:cNvPr id="170" name="Google Shape;170;p39"/>
          <p:cNvCxnSpPr/>
          <p:nvPr/>
        </p:nvCxnSpPr>
        <p:spPr>
          <a:xfrm>
            <a:off x="4840125" y="4111350"/>
            <a:ext cx="0" cy="228600"/>
          </a:xfrm>
          <a:prstGeom prst="straightConnector1">
            <a:avLst/>
          </a:prstGeom>
          <a:noFill/>
          <a:ln w="9525" cap="flat" cmpd="sng">
            <a:solidFill>
              <a:schemeClr val="bg2"/>
            </a:solidFill>
            <a:prstDash val="solid"/>
            <a:round/>
            <a:headEnd type="none" w="sm" len="sm"/>
            <a:tailEnd type="none" w="sm" len="sm"/>
          </a:ln>
        </p:spPr>
      </p:cxnSp>
      <p:sp>
        <p:nvSpPr>
          <p:cNvPr id="171" name="Google Shape;171;p39"/>
          <p:cNvSpPr txBox="1"/>
          <p:nvPr/>
        </p:nvSpPr>
        <p:spPr>
          <a:xfrm>
            <a:off x="1111350" y="4389864"/>
            <a:ext cx="12177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bg2"/>
                </a:solidFill>
                <a:latin typeface="Arial"/>
                <a:ea typeface="Arial"/>
                <a:cs typeface="Arial"/>
                <a:sym typeface="Arial"/>
              </a:rPr>
              <a:t>2 weeks</a:t>
            </a:r>
            <a:endParaRPr sz="1400" b="0" i="0" u="none" strike="noStrike" cap="none">
              <a:solidFill>
                <a:schemeClr val="bg2"/>
              </a:solidFill>
              <a:latin typeface="Arial"/>
              <a:ea typeface="Arial"/>
              <a:cs typeface="Arial"/>
              <a:sym typeface="Arial"/>
            </a:endParaRPr>
          </a:p>
        </p:txBody>
      </p:sp>
      <p:sp>
        <p:nvSpPr>
          <p:cNvPr id="172" name="Google Shape;172;p39"/>
          <p:cNvSpPr txBox="1"/>
          <p:nvPr/>
        </p:nvSpPr>
        <p:spPr>
          <a:xfrm>
            <a:off x="4737200" y="4389863"/>
            <a:ext cx="1371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bg2"/>
                </a:solidFill>
                <a:latin typeface="Arial"/>
                <a:ea typeface="Arial"/>
                <a:cs typeface="Arial"/>
                <a:sym typeface="Arial"/>
              </a:rPr>
              <a:t>30-60 days</a:t>
            </a:r>
            <a:endParaRPr sz="1400" b="0" i="0" u="none" strike="noStrike" cap="none">
              <a:solidFill>
                <a:schemeClr val="bg2"/>
              </a:solidFill>
              <a:latin typeface="Arial"/>
              <a:ea typeface="Arial"/>
              <a:cs typeface="Arial"/>
              <a:sym typeface="Arial"/>
            </a:endParaRPr>
          </a:p>
        </p:txBody>
      </p:sp>
      <p:sp>
        <p:nvSpPr>
          <p:cNvPr id="173" name="Google Shape;173;p39"/>
          <p:cNvSpPr txBox="1"/>
          <p:nvPr/>
        </p:nvSpPr>
        <p:spPr>
          <a:xfrm>
            <a:off x="763489" y="2689288"/>
            <a:ext cx="6843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bg2"/>
                </a:solidFill>
                <a:latin typeface="Arial"/>
                <a:ea typeface="Arial"/>
                <a:cs typeface="Arial"/>
                <a:sym typeface="Arial"/>
              </a:rPr>
              <a:t>45%</a:t>
            </a:r>
            <a:endParaRPr sz="1400" b="0" i="0" u="none" strike="noStrike" cap="none">
              <a:solidFill>
                <a:schemeClr val="bg2"/>
              </a:solidFill>
              <a:latin typeface="Arial"/>
              <a:ea typeface="Arial"/>
              <a:cs typeface="Arial"/>
              <a:sym typeface="Arial"/>
            </a:endParaRPr>
          </a:p>
        </p:txBody>
      </p:sp>
      <p:sp>
        <p:nvSpPr>
          <p:cNvPr id="174" name="Google Shape;174;p39"/>
          <p:cNvSpPr txBox="1"/>
          <p:nvPr/>
        </p:nvSpPr>
        <p:spPr>
          <a:xfrm>
            <a:off x="763489" y="1957013"/>
            <a:ext cx="8397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bg2"/>
                </a:solidFill>
                <a:latin typeface="Arial"/>
                <a:ea typeface="Arial"/>
                <a:cs typeface="Arial"/>
                <a:sym typeface="Arial"/>
              </a:rPr>
              <a:t>89%</a:t>
            </a:r>
            <a:endParaRPr sz="1400" b="0" i="0" u="none" strike="noStrike" cap="none">
              <a:solidFill>
                <a:schemeClr val="bg2"/>
              </a:solidFill>
              <a:latin typeface="Arial"/>
              <a:ea typeface="Arial"/>
              <a:cs typeface="Arial"/>
              <a:sym typeface="Arial"/>
            </a:endParaRPr>
          </a:p>
        </p:txBody>
      </p:sp>
      <p:cxnSp>
        <p:nvCxnSpPr>
          <p:cNvPr id="175" name="Google Shape;175;p39"/>
          <p:cNvCxnSpPr/>
          <p:nvPr/>
        </p:nvCxnSpPr>
        <p:spPr>
          <a:xfrm>
            <a:off x="1828800" y="4111350"/>
            <a:ext cx="0" cy="228600"/>
          </a:xfrm>
          <a:prstGeom prst="straightConnector1">
            <a:avLst/>
          </a:prstGeom>
          <a:noFill/>
          <a:ln w="9525" cap="flat" cmpd="sng">
            <a:solidFill>
              <a:schemeClr val="bg2"/>
            </a:solidFill>
            <a:prstDash val="solid"/>
            <a:round/>
            <a:headEnd type="none" w="sm" len="sm"/>
            <a:tailEnd type="none" w="sm" len="sm"/>
          </a:ln>
        </p:spPr>
      </p:cxnSp>
      <p:cxnSp>
        <p:nvCxnSpPr>
          <p:cNvPr id="176" name="Google Shape;176;p39"/>
          <p:cNvCxnSpPr/>
          <p:nvPr/>
        </p:nvCxnSpPr>
        <p:spPr>
          <a:xfrm rot="10800000">
            <a:off x="618850" y="2140200"/>
            <a:ext cx="156000" cy="3000"/>
          </a:xfrm>
          <a:prstGeom prst="straightConnector1">
            <a:avLst/>
          </a:prstGeom>
          <a:noFill/>
          <a:ln w="9525" cap="flat" cmpd="sng">
            <a:solidFill>
              <a:schemeClr val="bg2"/>
            </a:solidFill>
            <a:prstDash val="solid"/>
            <a:round/>
            <a:headEnd type="none" w="sm" len="sm"/>
            <a:tailEnd type="none" w="sm" len="sm"/>
          </a:ln>
        </p:spPr>
      </p:cxnSp>
      <p:cxnSp>
        <p:nvCxnSpPr>
          <p:cNvPr id="177" name="Google Shape;177;p39"/>
          <p:cNvCxnSpPr/>
          <p:nvPr/>
        </p:nvCxnSpPr>
        <p:spPr>
          <a:xfrm rot="10800000">
            <a:off x="618850" y="2888250"/>
            <a:ext cx="156000" cy="3000"/>
          </a:xfrm>
          <a:prstGeom prst="straightConnector1">
            <a:avLst/>
          </a:prstGeom>
          <a:noFill/>
          <a:ln w="9525" cap="flat" cmpd="sng">
            <a:solidFill>
              <a:schemeClr val="tx1"/>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1B617-610C-A483-AC4C-922681259491}"/>
              </a:ext>
            </a:extLst>
          </p:cNvPr>
          <p:cNvSpPr>
            <a:spLocks noGrp="1"/>
          </p:cNvSpPr>
          <p:nvPr>
            <p:ph type="title"/>
          </p:nvPr>
        </p:nvSpPr>
        <p:spPr/>
        <p:txBody>
          <a:bodyPr/>
          <a:lstStyle/>
          <a:p>
            <a:r>
              <a:rPr lang="en-US" dirty="0"/>
              <a:t>Documents required to apply</a:t>
            </a:r>
          </a:p>
        </p:txBody>
      </p:sp>
      <p:sp>
        <p:nvSpPr>
          <p:cNvPr id="3" name="Text Placeholder 2">
            <a:extLst>
              <a:ext uri="{FF2B5EF4-FFF2-40B4-BE49-F238E27FC236}">
                <a16:creationId xmlns:a16="http://schemas.microsoft.com/office/drawing/2014/main" id="{EBA1D9BE-0976-7D23-F7C7-A6E6F4C909F8}"/>
              </a:ext>
            </a:extLst>
          </p:cNvPr>
          <p:cNvSpPr>
            <a:spLocks noGrp="1"/>
          </p:cNvSpPr>
          <p:nvPr>
            <p:ph type="body" idx="1"/>
          </p:nvPr>
        </p:nvSpPr>
        <p:spPr/>
        <p:txBody>
          <a:bodyPr/>
          <a:lstStyle/>
          <a:p>
            <a:pPr marL="115253" indent="0">
              <a:buNone/>
            </a:pPr>
            <a:r>
              <a:rPr lang="en-US" sz="1000" b="1" dirty="0">
                <a:effectLst/>
                <a:latin typeface="+mn-lt"/>
              </a:rPr>
              <a:t>Start-up</a:t>
            </a:r>
            <a:endParaRPr lang="en-US" sz="1000" dirty="0">
              <a:effectLst/>
              <a:latin typeface="+mn-lt"/>
            </a:endParaRPr>
          </a:p>
          <a:p>
            <a:pPr marL="115253" indent="0">
              <a:buNone/>
            </a:pPr>
            <a:r>
              <a:rPr lang="en-US" sz="1000" dirty="0">
                <a:solidFill>
                  <a:srgbClr val="000000"/>
                </a:solidFill>
                <a:effectLst/>
                <a:latin typeface="+mn-lt"/>
              </a:rPr>
              <a:t> </a:t>
            </a:r>
            <a:endParaRPr lang="en-US" sz="1000" dirty="0">
              <a:effectLst/>
              <a:latin typeface="+mn-lt"/>
            </a:endParaRPr>
          </a:p>
          <a:p>
            <a:r>
              <a:rPr lang="en-US" sz="1000" b="1" u="sng" dirty="0">
                <a:solidFill>
                  <a:srgbClr val="000000"/>
                </a:solidFill>
                <a:effectLst/>
                <a:latin typeface="+mn-lt"/>
              </a:rPr>
              <a:t>Business Information</a:t>
            </a:r>
            <a:r>
              <a:rPr lang="en-US" sz="1000" dirty="0">
                <a:solidFill>
                  <a:srgbClr val="000000"/>
                </a:solidFill>
                <a:effectLst/>
                <a:latin typeface="+mn-lt"/>
              </a:rPr>
              <a:t>:</a:t>
            </a:r>
            <a:endParaRPr lang="en-US" sz="1000" dirty="0">
              <a:effectLst/>
              <a:latin typeface="+mn-lt"/>
            </a:endParaRPr>
          </a:p>
          <a:p>
            <a:r>
              <a:rPr lang="en-US" sz="1000" dirty="0">
                <a:effectLst/>
                <a:latin typeface="+mn-lt"/>
              </a:rPr>
              <a:t>-</a:t>
            </a:r>
            <a:r>
              <a:rPr lang="en-US" sz="1000" dirty="0">
                <a:solidFill>
                  <a:srgbClr val="000000"/>
                </a:solidFill>
                <a:effectLst/>
                <a:latin typeface="+mn-lt"/>
              </a:rPr>
              <a:t>CDC application (attached)</a:t>
            </a:r>
            <a:r>
              <a:rPr lang="en-US" sz="1000" dirty="0">
                <a:effectLst/>
                <a:latin typeface="+mn-lt"/>
              </a:rPr>
              <a:t> </a:t>
            </a:r>
          </a:p>
          <a:p>
            <a:r>
              <a:rPr lang="en-US" sz="1000" dirty="0">
                <a:effectLst/>
                <a:latin typeface="+mn-lt"/>
              </a:rPr>
              <a:t>-Business debt schedule (attached)- </a:t>
            </a:r>
            <a:r>
              <a:rPr lang="en-US" sz="1000" i="1" dirty="0">
                <a:effectLst/>
                <a:latin typeface="+mn-lt"/>
              </a:rPr>
              <a:t>if your business does not have debt, please sign/date and write "none".</a:t>
            </a:r>
            <a:endParaRPr lang="en-US" sz="1000" dirty="0">
              <a:effectLst/>
              <a:latin typeface="+mn-lt"/>
            </a:endParaRPr>
          </a:p>
          <a:p>
            <a:r>
              <a:rPr lang="en-US" sz="1000" dirty="0">
                <a:effectLst/>
                <a:latin typeface="+mn-lt"/>
              </a:rPr>
              <a:t>-Business Plan and 2- year Projections (templates attached)</a:t>
            </a:r>
          </a:p>
          <a:p>
            <a:r>
              <a:rPr lang="en-US" sz="1000" dirty="0">
                <a:effectLst/>
                <a:latin typeface="+mn-lt"/>
              </a:rPr>
              <a:t>-Lease Agreement for the space your business intends to occupy. (contract does not need to executed)</a:t>
            </a:r>
          </a:p>
          <a:p>
            <a:r>
              <a:rPr lang="en-US" sz="1000" dirty="0">
                <a:effectLst/>
                <a:latin typeface="+mn-lt"/>
              </a:rPr>
              <a:t>-Bid for Tenant Improvements if TI's are part of your project</a:t>
            </a:r>
            <a:br>
              <a:rPr lang="en-US" sz="1000" dirty="0">
                <a:effectLst/>
                <a:latin typeface="+mn-lt"/>
              </a:rPr>
            </a:br>
            <a:endParaRPr lang="en-US" sz="1000" dirty="0">
              <a:effectLst/>
              <a:latin typeface="+mn-lt"/>
            </a:endParaRPr>
          </a:p>
          <a:p>
            <a:r>
              <a:rPr lang="en-US" sz="1000" b="1" u="sng" dirty="0">
                <a:solidFill>
                  <a:srgbClr val="000000"/>
                </a:solidFill>
                <a:effectLst/>
                <a:latin typeface="+mn-lt"/>
              </a:rPr>
              <a:t>Personal Information:</a:t>
            </a:r>
            <a:endParaRPr lang="en-US" sz="1000" dirty="0">
              <a:effectLst/>
              <a:latin typeface="+mn-lt"/>
            </a:endParaRPr>
          </a:p>
          <a:p>
            <a:r>
              <a:rPr lang="en-US" sz="1000" b="1" dirty="0">
                <a:solidFill>
                  <a:srgbClr val="000000"/>
                </a:solidFill>
                <a:effectLst/>
                <a:latin typeface="+mn-lt"/>
              </a:rPr>
              <a:t>Submit for anyone who holds 20% or more</a:t>
            </a:r>
            <a:r>
              <a:rPr lang="en-US" sz="1000" b="1" i="1" dirty="0">
                <a:solidFill>
                  <a:srgbClr val="000000"/>
                </a:solidFill>
                <a:effectLst/>
                <a:latin typeface="+mn-lt"/>
              </a:rPr>
              <a:t> ownership in the business.</a:t>
            </a:r>
            <a:endParaRPr lang="en-US" sz="1000" dirty="0">
              <a:effectLst/>
              <a:latin typeface="+mn-lt"/>
            </a:endParaRPr>
          </a:p>
          <a:p>
            <a:r>
              <a:rPr lang="en-US" sz="1000" dirty="0">
                <a:effectLst/>
                <a:latin typeface="+mn-lt"/>
              </a:rPr>
              <a:t>-</a:t>
            </a:r>
            <a:r>
              <a:rPr lang="en-US" sz="1000" dirty="0">
                <a:solidFill>
                  <a:srgbClr val="000000"/>
                </a:solidFill>
                <a:effectLst/>
                <a:latin typeface="+mn-lt"/>
              </a:rPr>
              <a:t>Personal Tax Returns for the most current year. (all pages)</a:t>
            </a:r>
            <a:endParaRPr lang="en-US" sz="1000" dirty="0">
              <a:effectLst/>
              <a:latin typeface="+mn-lt"/>
            </a:endParaRPr>
          </a:p>
          <a:p>
            <a:r>
              <a:rPr lang="en-US" sz="1000" dirty="0">
                <a:effectLst/>
                <a:latin typeface="+mn-lt"/>
              </a:rPr>
              <a:t>-</a:t>
            </a:r>
            <a:r>
              <a:rPr lang="en-US" sz="1000" dirty="0">
                <a:solidFill>
                  <a:srgbClr val="000000"/>
                </a:solidFill>
                <a:effectLst/>
                <a:latin typeface="+mn-lt"/>
              </a:rPr>
              <a:t>Personal Financial Statement (attached) - spouse must sign as well</a:t>
            </a:r>
            <a:endParaRPr lang="en-US" sz="1000" dirty="0">
              <a:effectLst/>
              <a:latin typeface="+mn-lt"/>
            </a:endParaRPr>
          </a:p>
          <a:p>
            <a:r>
              <a:rPr lang="en-US" sz="1000" dirty="0">
                <a:solidFill>
                  <a:srgbClr val="000000"/>
                </a:solidFill>
                <a:effectLst/>
                <a:latin typeface="+mn-lt"/>
              </a:rPr>
              <a:t>-Personal Expense form (attached)</a:t>
            </a:r>
            <a:endParaRPr lang="en-US" sz="1000" dirty="0">
              <a:effectLst/>
              <a:latin typeface="+mn-lt"/>
            </a:endParaRPr>
          </a:p>
          <a:p>
            <a:r>
              <a:rPr lang="en-US" sz="1000" dirty="0">
                <a:solidFill>
                  <a:srgbClr val="000000"/>
                </a:solidFill>
                <a:effectLst/>
                <a:latin typeface="+mn-lt"/>
              </a:rPr>
              <a:t>- Most recent pay stub from all sources of income (spouse as well)</a:t>
            </a:r>
            <a:endParaRPr lang="en-US" sz="1000" dirty="0">
              <a:effectLst/>
              <a:latin typeface="+mn-lt"/>
            </a:endParaRPr>
          </a:p>
          <a:p>
            <a:r>
              <a:rPr lang="en-US" sz="1000" dirty="0">
                <a:effectLst/>
                <a:latin typeface="+mn-lt"/>
              </a:rPr>
              <a:t>-</a:t>
            </a:r>
            <a:r>
              <a:rPr lang="en-US" sz="1000" i="1" dirty="0">
                <a:solidFill>
                  <a:srgbClr val="000000"/>
                </a:solidFill>
                <a:effectLst/>
                <a:latin typeface="+mn-lt"/>
              </a:rPr>
              <a:t>If you don’t own your home and pay rent personally, please indicate how much you pay in rent. </a:t>
            </a:r>
            <a:endParaRPr lang="en-US" sz="1000" dirty="0">
              <a:effectLst/>
              <a:latin typeface="+mn-lt"/>
            </a:endParaRPr>
          </a:p>
          <a:p>
            <a:pPr marL="115253" indent="0">
              <a:buNone/>
            </a:pPr>
            <a:endParaRPr lang="en-US" sz="1000" dirty="0">
              <a:effectLst/>
            </a:endParaRPr>
          </a:p>
        </p:txBody>
      </p:sp>
    </p:spTree>
    <p:extLst>
      <p:ext uri="{BB962C8B-B14F-4D97-AF65-F5344CB8AC3E}">
        <p14:creationId xmlns:p14="http://schemas.microsoft.com/office/powerpoint/2010/main" val="308283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1B617-610C-A483-AC4C-922681259491}"/>
              </a:ext>
            </a:extLst>
          </p:cNvPr>
          <p:cNvSpPr>
            <a:spLocks noGrp="1"/>
          </p:cNvSpPr>
          <p:nvPr>
            <p:ph type="title"/>
          </p:nvPr>
        </p:nvSpPr>
        <p:spPr/>
        <p:txBody>
          <a:bodyPr/>
          <a:lstStyle/>
          <a:p>
            <a:r>
              <a:rPr lang="en-US" dirty="0"/>
              <a:t>Documents required to apply</a:t>
            </a:r>
          </a:p>
        </p:txBody>
      </p:sp>
      <p:sp>
        <p:nvSpPr>
          <p:cNvPr id="3" name="Text Placeholder 2">
            <a:extLst>
              <a:ext uri="{FF2B5EF4-FFF2-40B4-BE49-F238E27FC236}">
                <a16:creationId xmlns:a16="http://schemas.microsoft.com/office/drawing/2014/main" id="{EBA1D9BE-0976-7D23-F7C7-A6E6F4C909F8}"/>
              </a:ext>
            </a:extLst>
          </p:cNvPr>
          <p:cNvSpPr>
            <a:spLocks noGrp="1"/>
          </p:cNvSpPr>
          <p:nvPr>
            <p:ph type="body" idx="1"/>
          </p:nvPr>
        </p:nvSpPr>
        <p:spPr/>
        <p:txBody>
          <a:bodyPr/>
          <a:lstStyle/>
          <a:p>
            <a:pPr marL="115253" indent="0" algn="l">
              <a:buNone/>
            </a:pPr>
            <a:r>
              <a:rPr lang="en-US" sz="1000" b="1" i="0" dirty="0">
                <a:solidFill>
                  <a:srgbClr val="222222"/>
                </a:solidFill>
                <a:effectLst/>
                <a:latin typeface="Arial" panose="020B0604020202020204" pitchFamily="34" charset="0"/>
              </a:rPr>
              <a:t>Existing </a:t>
            </a:r>
            <a:endParaRPr lang="en-US" sz="1000" dirty="0">
              <a:solidFill>
                <a:srgbClr val="222222"/>
              </a:solidFill>
              <a:latin typeface="Arial" panose="020B0604020202020204" pitchFamily="34" charset="0"/>
            </a:endParaRPr>
          </a:p>
          <a:p>
            <a:pPr marL="115253" indent="0" algn="l">
              <a:buNone/>
            </a:pPr>
            <a:endParaRPr lang="en-US" sz="1000" b="0" i="0" dirty="0">
              <a:solidFill>
                <a:srgbClr val="222222"/>
              </a:solidFill>
              <a:effectLst/>
              <a:latin typeface="Arial" panose="020B0604020202020204" pitchFamily="34" charset="0"/>
            </a:endParaRPr>
          </a:p>
          <a:p>
            <a:pPr algn="l"/>
            <a:r>
              <a:rPr lang="en-US" sz="1000" b="1" i="0" u="sng" dirty="0">
                <a:solidFill>
                  <a:srgbClr val="000000"/>
                </a:solidFill>
                <a:effectLst/>
                <a:latin typeface="Arial" panose="020B0604020202020204" pitchFamily="34" charset="0"/>
              </a:rPr>
              <a:t>Business Information</a:t>
            </a:r>
            <a:r>
              <a:rPr lang="en-US" sz="1000" b="0" i="0" dirty="0">
                <a:solidFill>
                  <a:srgbClr val="000000"/>
                </a:solidFill>
                <a:effectLst/>
                <a:latin typeface="Arial" panose="020B0604020202020204" pitchFamily="34" charset="0"/>
              </a:rPr>
              <a:t>:</a:t>
            </a:r>
            <a:endParaRPr lang="en-US" sz="1000" b="0" i="0" dirty="0">
              <a:solidFill>
                <a:srgbClr val="222222"/>
              </a:solidFill>
              <a:effectLst/>
              <a:latin typeface="Arial" panose="020B0604020202020204" pitchFamily="34" charset="0"/>
            </a:endParaRPr>
          </a:p>
          <a:p>
            <a:pPr algn="l"/>
            <a:r>
              <a:rPr lang="en-US" sz="1000" b="0" i="0" dirty="0">
                <a:solidFill>
                  <a:srgbClr val="222222"/>
                </a:solidFill>
                <a:effectLst/>
                <a:latin typeface="Arial" panose="020B0604020202020204" pitchFamily="34" charset="0"/>
              </a:rPr>
              <a:t>- </a:t>
            </a:r>
            <a:r>
              <a:rPr lang="en-US" sz="1000" b="0" i="0" dirty="0">
                <a:solidFill>
                  <a:srgbClr val="000000"/>
                </a:solidFill>
                <a:effectLst/>
                <a:latin typeface="Arial" panose="020B0604020202020204" pitchFamily="34" charset="0"/>
              </a:rPr>
              <a:t>CDC application (attached)</a:t>
            </a:r>
            <a:r>
              <a:rPr lang="en-US" sz="1000" b="0" i="0" dirty="0">
                <a:solidFill>
                  <a:srgbClr val="222222"/>
                </a:solidFill>
                <a:effectLst/>
                <a:latin typeface="Arial" panose="020B0604020202020204" pitchFamily="34" charset="0"/>
              </a:rPr>
              <a:t> </a:t>
            </a:r>
          </a:p>
          <a:p>
            <a:pPr algn="l"/>
            <a:r>
              <a:rPr lang="en-US" sz="1000" b="0" i="0" dirty="0">
                <a:solidFill>
                  <a:srgbClr val="222222"/>
                </a:solidFill>
                <a:effectLst/>
                <a:latin typeface="Arial" panose="020B0604020202020204" pitchFamily="34" charset="0"/>
              </a:rPr>
              <a:t>- Business debt schedule (attached)- </a:t>
            </a:r>
            <a:r>
              <a:rPr lang="en-US" sz="1000" b="0" i="1" dirty="0">
                <a:solidFill>
                  <a:srgbClr val="222222"/>
                </a:solidFill>
                <a:effectLst/>
                <a:latin typeface="Arial" panose="020B0604020202020204" pitchFamily="34" charset="0"/>
              </a:rPr>
              <a:t>if your business does not have debt, please sign/date and write "none".</a:t>
            </a:r>
            <a:endParaRPr lang="en-US" sz="1000" b="0" i="0" dirty="0">
              <a:solidFill>
                <a:srgbClr val="222222"/>
              </a:solidFill>
              <a:effectLst/>
              <a:latin typeface="Arial" panose="020B0604020202020204" pitchFamily="34" charset="0"/>
            </a:endParaRPr>
          </a:p>
          <a:p>
            <a:pPr algn="l"/>
            <a:r>
              <a:rPr lang="en-US" sz="1000" b="0" i="0" dirty="0">
                <a:solidFill>
                  <a:srgbClr val="222222"/>
                </a:solidFill>
                <a:effectLst/>
                <a:latin typeface="Arial" panose="020B0604020202020204" pitchFamily="34" charset="0"/>
              </a:rPr>
              <a:t>- 6 months of most current Business Bank Statements</a:t>
            </a:r>
          </a:p>
          <a:p>
            <a:pPr algn="l"/>
            <a:r>
              <a:rPr lang="en-US" sz="1000" b="0" i="0" dirty="0">
                <a:solidFill>
                  <a:srgbClr val="222222"/>
                </a:solidFill>
                <a:effectLst/>
                <a:latin typeface="Arial" panose="020B0604020202020204" pitchFamily="34" charset="0"/>
              </a:rPr>
              <a:t>- 2 years of most current Federal business tax returns (all pages)</a:t>
            </a:r>
          </a:p>
          <a:p>
            <a:pPr algn="l"/>
            <a:r>
              <a:rPr lang="en-US" sz="1000" b="0" i="0" dirty="0">
                <a:solidFill>
                  <a:srgbClr val="222222"/>
                </a:solidFill>
                <a:effectLst/>
                <a:latin typeface="Arial" panose="020B0604020202020204" pitchFamily="34" charset="0"/>
              </a:rPr>
              <a:t>- 2022 Profit &amp; Loss Statement and Balance Sheet</a:t>
            </a:r>
          </a:p>
          <a:p>
            <a:pPr algn="l"/>
            <a:r>
              <a:rPr lang="en-US" sz="1000" b="0" i="0" dirty="0">
                <a:solidFill>
                  <a:srgbClr val="222222"/>
                </a:solidFill>
                <a:effectLst/>
                <a:latin typeface="Arial" panose="020B0604020202020204" pitchFamily="34" charset="0"/>
              </a:rPr>
              <a:t>- 2023 Interim Profit &amp; Loss Statement and Balance Sheet</a:t>
            </a:r>
          </a:p>
          <a:p>
            <a:pPr marL="115253" indent="0" algn="l">
              <a:buNone/>
            </a:pPr>
            <a:r>
              <a:rPr lang="en-US" sz="1000" b="0" i="0" dirty="0">
                <a:solidFill>
                  <a:srgbClr val="222222"/>
                </a:solidFill>
                <a:effectLst/>
                <a:latin typeface="Arial" panose="020B0604020202020204" pitchFamily="34" charset="0"/>
              </a:rPr>
              <a:t> </a:t>
            </a:r>
          </a:p>
          <a:p>
            <a:pPr algn="l"/>
            <a:r>
              <a:rPr lang="en-US" sz="1000" b="1" i="0" u="sng" dirty="0">
                <a:solidFill>
                  <a:srgbClr val="000000"/>
                </a:solidFill>
                <a:effectLst/>
                <a:latin typeface="Arial" panose="020B0604020202020204" pitchFamily="34" charset="0"/>
              </a:rPr>
              <a:t>Personal Information:</a:t>
            </a:r>
            <a:endParaRPr lang="en-US" sz="1000" b="0" i="0" dirty="0">
              <a:solidFill>
                <a:srgbClr val="222222"/>
              </a:solidFill>
              <a:effectLst/>
              <a:latin typeface="Arial" panose="020B0604020202020204" pitchFamily="34" charset="0"/>
            </a:endParaRPr>
          </a:p>
          <a:p>
            <a:pPr algn="l"/>
            <a:r>
              <a:rPr lang="en-US" sz="1000" b="1" i="0" dirty="0">
                <a:solidFill>
                  <a:srgbClr val="000000"/>
                </a:solidFill>
                <a:effectLst/>
                <a:latin typeface="Arial" panose="020B0604020202020204" pitchFamily="34" charset="0"/>
              </a:rPr>
              <a:t>Submit for anyone who holds 20% or more</a:t>
            </a:r>
            <a:r>
              <a:rPr lang="en-US" sz="1000" b="1" i="1" dirty="0">
                <a:solidFill>
                  <a:srgbClr val="000000"/>
                </a:solidFill>
                <a:effectLst/>
                <a:latin typeface="Arial" panose="020B0604020202020204" pitchFamily="34" charset="0"/>
              </a:rPr>
              <a:t> ownership in the business.</a:t>
            </a:r>
            <a:endParaRPr lang="en-US" sz="1000" b="0" i="0" dirty="0">
              <a:solidFill>
                <a:srgbClr val="222222"/>
              </a:solidFill>
              <a:effectLst/>
              <a:latin typeface="Arial" panose="020B0604020202020204" pitchFamily="34" charset="0"/>
            </a:endParaRPr>
          </a:p>
          <a:p>
            <a:pPr algn="l"/>
            <a:r>
              <a:rPr lang="en-US" sz="1000" b="0" i="0" dirty="0">
                <a:solidFill>
                  <a:srgbClr val="222222"/>
                </a:solidFill>
                <a:effectLst/>
                <a:latin typeface="Arial" panose="020B0604020202020204" pitchFamily="34" charset="0"/>
              </a:rPr>
              <a:t>- </a:t>
            </a:r>
            <a:r>
              <a:rPr lang="en-US" sz="1000" b="0" i="0" dirty="0">
                <a:solidFill>
                  <a:srgbClr val="000000"/>
                </a:solidFill>
                <a:effectLst/>
                <a:latin typeface="Arial" panose="020B0604020202020204" pitchFamily="34" charset="0"/>
              </a:rPr>
              <a:t>Personal Tax Returns for the most current year. (all pages)</a:t>
            </a:r>
            <a:endParaRPr lang="en-US" sz="1000" b="0" i="0" dirty="0">
              <a:solidFill>
                <a:srgbClr val="222222"/>
              </a:solidFill>
              <a:effectLst/>
              <a:latin typeface="Arial" panose="020B0604020202020204" pitchFamily="34" charset="0"/>
            </a:endParaRPr>
          </a:p>
          <a:p>
            <a:pPr algn="l"/>
            <a:r>
              <a:rPr lang="en-US" sz="1000" b="0" i="0" dirty="0">
                <a:solidFill>
                  <a:srgbClr val="222222"/>
                </a:solidFill>
                <a:effectLst/>
                <a:latin typeface="Arial" panose="020B0604020202020204" pitchFamily="34" charset="0"/>
              </a:rPr>
              <a:t>- </a:t>
            </a:r>
            <a:r>
              <a:rPr lang="en-US" sz="1000" b="0" i="0" dirty="0">
                <a:solidFill>
                  <a:srgbClr val="000000"/>
                </a:solidFill>
                <a:effectLst/>
                <a:latin typeface="Arial" panose="020B0604020202020204" pitchFamily="34" charset="0"/>
              </a:rPr>
              <a:t>Personal Financial Statement (attached) - spouse must sign as well</a:t>
            </a:r>
            <a:endParaRPr lang="en-US" sz="1000" b="0" i="0" dirty="0">
              <a:solidFill>
                <a:srgbClr val="222222"/>
              </a:solidFill>
              <a:effectLst/>
              <a:latin typeface="Arial" panose="020B0604020202020204" pitchFamily="34" charset="0"/>
            </a:endParaRPr>
          </a:p>
          <a:p>
            <a:pPr algn="l"/>
            <a:r>
              <a:rPr lang="en-US" sz="1000" b="0" i="0" dirty="0">
                <a:solidFill>
                  <a:srgbClr val="000000"/>
                </a:solidFill>
                <a:effectLst/>
                <a:latin typeface="Arial" panose="020B0604020202020204" pitchFamily="34" charset="0"/>
              </a:rPr>
              <a:t>- Personal Expense form (attached)</a:t>
            </a:r>
            <a:endParaRPr lang="en-US" sz="1000" b="0" i="0" dirty="0">
              <a:solidFill>
                <a:srgbClr val="222222"/>
              </a:solidFill>
              <a:effectLst/>
              <a:latin typeface="Arial" panose="020B0604020202020204" pitchFamily="34" charset="0"/>
            </a:endParaRPr>
          </a:p>
          <a:p>
            <a:pPr algn="l"/>
            <a:r>
              <a:rPr lang="en-US" sz="1000" b="0" i="0" dirty="0">
                <a:solidFill>
                  <a:srgbClr val="000000"/>
                </a:solidFill>
                <a:effectLst/>
                <a:latin typeface="Arial" panose="020B0604020202020204" pitchFamily="34" charset="0"/>
              </a:rPr>
              <a:t>- Most recent pay stub from all sources of income (spouse as well)</a:t>
            </a:r>
            <a:endParaRPr lang="en-US" sz="1000" b="0" i="0" dirty="0">
              <a:solidFill>
                <a:srgbClr val="222222"/>
              </a:solidFill>
              <a:effectLst/>
              <a:latin typeface="Arial" panose="020B0604020202020204" pitchFamily="34" charset="0"/>
            </a:endParaRPr>
          </a:p>
          <a:p>
            <a:pPr algn="l"/>
            <a:r>
              <a:rPr lang="en-US" sz="1000" b="0" i="0" dirty="0">
                <a:solidFill>
                  <a:srgbClr val="000000"/>
                </a:solidFill>
                <a:effectLst/>
                <a:latin typeface="Arial" panose="020B0604020202020204" pitchFamily="34" charset="0"/>
              </a:rPr>
              <a:t>-</a:t>
            </a:r>
            <a:r>
              <a:rPr lang="en-US" sz="1000" b="0" i="0" dirty="0">
                <a:solidFill>
                  <a:srgbClr val="222222"/>
                </a:solidFill>
                <a:effectLst/>
                <a:latin typeface="Arial" panose="020B0604020202020204" pitchFamily="34" charset="0"/>
              </a:rPr>
              <a:t> </a:t>
            </a:r>
            <a:r>
              <a:rPr lang="en-US" sz="1000" b="0" i="1" dirty="0">
                <a:solidFill>
                  <a:srgbClr val="000000"/>
                </a:solidFill>
                <a:effectLst/>
                <a:latin typeface="Arial" panose="020B0604020202020204" pitchFamily="34" charset="0"/>
              </a:rPr>
              <a:t>If you don’t own your home and pay rent personally, please indicate how much you pay in rent.</a:t>
            </a:r>
            <a:endParaRPr lang="en-US" sz="1000" b="0" i="0" dirty="0">
              <a:solidFill>
                <a:srgbClr val="222222"/>
              </a:solidFill>
              <a:effectLst/>
              <a:latin typeface="Arial" panose="020B0604020202020204" pitchFamily="34" charset="0"/>
            </a:endParaRPr>
          </a:p>
          <a:p>
            <a:pPr marL="115253" indent="0">
              <a:buNone/>
            </a:pPr>
            <a:endParaRPr lang="en-US" sz="1000" dirty="0">
              <a:effectLst/>
            </a:endParaRPr>
          </a:p>
        </p:txBody>
      </p:sp>
    </p:spTree>
    <p:extLst>
      <p:ext uri="{BB962C8B-B14F-4D97-AF65-F5344CB8AC3E}">
        <p14:creationId xmlns:p14="http://schemas.microsoft.com/office/powerpoint/2010/main" val="255327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1B617-610C-A483-AC4C-922681259491}"/>
              </a:ext>
            </a:extLst>
          </p:cNvPr>
          <p:cNvSpPr>
            <a:spLocks noGrp="1"/>
          </p:cNvSpPr>
          <p:nvPr>
            <p:ph type="title"/>
          </p:nvPr>
        </p:nvSpPr>
        <p:spPr/>
        <p:txBody>
          <a:bodyPr/>
          <a:lstStyle/>
          <a:p>
            <a:r>
              <a:rPr lang="en-US" dirty="0"/>
              <a:t>Documents required to apply</a:t>
            </a:r>
          </a:p>
        </p:txBody>
      </p:sp>
      <p:sp>
        <p:nvSpPr>
          <p:cNvPr id="3" name="Text Placeholder 2">
            <a:extLst>
              <a:ext uri="{FF2B5EF4-FFF2-40B4-BE49-F238E27FC236}">
                <a16:creationId xmlns:a16="http://schemas.microsoft.com/office/drawing/2014/main" id="{EBA1D9BE-0976-7D23-F7C7-A6E6F4C909F8}"/>
              </a:ext>
            </a:extLst>
          </p:cNvPr>
          <p:cNvSpPr>
            <a:spLocks noGrp="1"/>
          </p:cNvSpPr>
          <p:nvPr>
            <p:ph type="body" idx="1"/>
          </p:nvPr>
        </p:nvSpPr>
        <p:spPr>
          <a:xfrm>
            <a:off x="490061" y="1158240"/>
            <a:ext cx="7406640" cy="3901440"/>
          </a:xfrm>
        </p:spPr>
        <p:txBody>
          <a:bodyPr/>
          <a:lstStyle/>
          <a:p>
            <a:pPr marL="115253" indent="0">
              <a:buNone/>
            </a:pPr>
            <a:r>
              <a:rPr lang="en-US" sz="1000" b="1" dirty="0">
                <a:effectLst/>
                <a:latin typeface="+mn-lt"/>
              </a:rPr>
              <a:t>Acquisition</a:t>
            </a:r>
            <a:br>
              <a:rPr lang="en-US" sz="1000" b="1" dirty="0">
                <a:effectLst/>
                <a:latin typeface="+mn-lt"/>
              </a:rPr>
            </a:br>
            <a:endParaRPr lang="en-US" sz="1000" dirty="0">
              <a:effectLst/>
              <a:latin typeface="+mn-lt"/>
            </a:endParaRPr>
          </a:p>
          <a:p>
            <a:r>
              <a:rPr lang="en-US" sz="1000" b="1" u="sng" dirty="0">
                <a:solidFill>
                  <a:srgbClr val="000000"/>
                </a:solidFill>
                <a:effectLst/>
                <a:latin typeface="+mn-lt"/>
              </a:rPr>
              <a:t>Business Information from Buyer</a:t>
            </a:r>
            <a:r>
              <a:rPr lang="en-US" sz="1000" dirty="0">
                <a:solidFill>
                  <a:srgbClr val="000000"/>
                </a:solidFill>
                <a:effectLst/>
                <a:latin typeface="+mn-lt"/>
              </a:rPr>
              <a:t>:</a:t>
            </a:r>
            <a:endParaRPr lang="en-US" sz="1000" dirty="0">
              <a:effectLst/>
              <a:latin typeface="+mn-lt"/>
            </a:endParaRPr>
          </a:p>
          <a:p>
            <a:r>
              <a:rPr lang="en-US" sz="1000" dirty="0">
                <a:effectLst/>
                <a:latin typeface="+mn-lt"/>
              </a:rPr>
              <a:t>-</a:t>
            </a:r>
            <a:r>
              <a:rPr lang="en-US" sz="1000" dirty="0">
                <a:solidFill>
                  <a:srgbClr val="000000"/>
                </a:solidFill>
                <a:effectLst/>
                <a:latin typeface="+mn-lt"/>
              </a:rPr>
              <a:t>CDC application (attached)</a:t>
            </a:r>
            <a:r>
              <a:rPr lang="en-US" sz="1000" dirty="0">
                <a:effectLst/>
                <a:latin typeface="+mn-lt"/>
              </a:rPr>
              <a:t> </a:t>
            </a:r>
          </a:p>
          <a:p>
            <a:r>
              <a:rPr lang="en-US" sz="1000" dirty="0">
                <a:effectLst/>
                <a:latin typeface="+mn-lt"/>
              </a:rPr>
              <a:t>-Business debt schedule (attached)- </a:t>
            </a:r>
            <a:r>
              <a:rPr lang="en-US" sz="1000" i="1" dirty="0">
                <a:effectLst/>
                <a:latin typeface="+mn-lt"/>
              </a:rPr>
              <a:t>if your business does not have debt, please sign/date and write "none".</a:t>
            </a:r>
            <a:endParaRPr lang="en-US" sz="1000" dirty="0">
              <a:effectLst/>
              <a:latin typeface="+mn-lt"/>
            </a:endParaRPr>
          </a:p>
          <a:p>
            <a:r>
              <a:rPr lang="en-US" sz="1000" dirty="0">
                <a:effectLst/>
                <a:latin typeface="+mn-lt"/>
              </a:rPr>
              <a:t>-Business Plan and 2- year Projections (templates attached)</a:t>
            </a:r>
          </a:p>
          <a:p>
            <a:r>
              <a:rPr lang="en-US" sz="1000" dirty="0">
                <a:effectLst/>
                <a:latin typeface="+mn-lt"/>
              </a:rPr>
              <a:t>-Lease Agreement for location you will be leasing for the business. (contract does not need to be executed)</a:t>
            </a:r>
          </a:p>
          <a:p>
            <a:r>
              <a:rPr lang="en-US" sz="1000" dirty="0">
                <a:effectLst/>
                <a:latin typeface="+mn-lt"/>
              </a:rPr>
              <a:t>-Bid for Tenant Improvements if TI's are part of your project</a:t>
            </a:r>
            <a:br>
              <a:rPr lang="en-US" sz="1000" dirty="0">
                <a:effectLst/>
                <a:latin typeface="+mn-lt"/>
              </a:rPr>
            </a:br>
            <a:endParaRPr lang="en-US" sz="1000" dirty="0">
              <a:effectLst/>
              <a:latin typeface="+mn-lt"/>
            </a:endParaRPr>
          </a:p>
          <a:p>
            <a:r>
              <a:rPr lang="en-US" sz="1000" b="1" u="sng" dirty="0">
                <a:solidFill>
                  <a:srgbClr val="000000"/>
                </a:solidFill>
                <a:effectLst/>
                <a:latin typeface="+mn-lt"/>
              </a:rPr>
              <a:t>Personal Information from Buyer:</a:t>
            </a:r>
            <a:endParaRPr lang="en-US" sz="1000" dirty="0">
              <a:effectLst/>
              <a:latin typeface="+mn-lt"/>
            </a:endParaRPr>
          </a:p>
          <a:p>
            <a:r>
              <a:rPr lang="en-US" sz="1000" dirty="0">
                <a:solidFill>
                  <a:srgbClr val="000000"/>
                </a:solidFill>
                <a:effectLst/>
                <a:latin typeface="+mn-lt"/>
              </a:rPr>
              <a:t>Submit for anyone who holds 20% or more</a:t>
            </a:r>
            <a:r>
              <a:rPr lang="en-US" sz="1000" i="1" dirty="0">
                <a:solidFill>
                  <a:srgbClr val="000000"/>
                </a:solidFill>
                <a:effectLst/>
                <a:latin typeface="+mn-lt"/>
              </a:rPr>
              <a:t> ownership in the business.</a:t>
            </a:r>
            <a:endParaRPr lang="en-US" sz="1000" dirty="0">
              <a:effectLst/>
              <a:latin typeface="+mn-lt"/>
            </a:endParaRPr>
          </a:p>
          <a:p>
            <a:r>
              <a:rPr lang="en-US" sz="1000" dirty="0">
                <a:effectLst/>
                <a:latin typeface="+mn-lt"/>
              </a:rPr>
              <a:t>-</a:t>
            </a:r>
            <a:r>
              <a:rPr lang="en-US" sz="1000" dirty="0">
                <a:solidFill>
                  <a:srgbClr val="000000"/>
                </a:solidFill>
                <a:effectLst/>
                <a:latin typeface="+mn-lt"/>
              </a:rPr>
              <a:t> Personal Tax Returns for the most current year. (all pages)</a:t>
            </a:r>
            <a:endParaRPr lang="en-US" sz="1000" dirty="0">
              <a:effectLst/>
              <a:latin typeface="+mn-lt"/>
            </a:endParaRPr>
          </a:p>
          <a:p>
            <a:r>
              <a:rPr lang="en-US" sz="1000" dirty="0">
                <a:effectLst/>
                <a:latin typeface="+mn-lt"/>
              </a:rPr>
              <a:t>-</a:t>
            </a:r>
            <a:r>
              <a:rPr lang="en-US" sz="1000" dirty="0">
                <a:solidFill>
                  <a:srgbClr val="000000"/>
                </a:solidFill>
                <a:effectLst/>
                <a:latin typeface="+mn-lt"/>
              </a:rPr>
              <a:t> Personal Financial Statement (attached) - spouse must sign as well</a:t>
            </a:r>
            <a:endParaRPr lang="en-US" sz="1000" dirty="0">
              <a:effectLst/>
              <a:latin typeface="+mn-lt"/>
            </a:endParaRPr>
          </a:p>
          <a:p>
            <a:r>
              <a:rPr lang="en-US" sz="1000" dirty="0">
                <a:solidFill>
                  <a:srgbClr val="000000"/>
                </a:solidFill>
                <a:effectLst/>
                <a:latin typeface="+mn-lt"/>
              </a:rPr>
              <a:t>- Personal Expense form (attached)</a:t>
            </a:r>
            <a:endParaRPr lang="en-US" sz="1000" dirty="0">
              <a:effectLst/>
              <a:latin typeface="+mn-lt"/>
            </a:endParaRPr>
          </a:p>
          <a:p>
            <a:r>
              <a:rPr lang="en-US" sz="1000" dirty="0">
                <a:solidFill>
                  <a:srgbClr val="000000"/>
                </a:solidFill>
                <a:effectLst/>
                <a:latin typeface="+mn-lt"/>
              </a:rPr>
              <a:t>- Most recent pay stub from all sources of income (spouse as well)</a:t>
            </a:r>
            <a:endParaRPr lang="en-US" sz="1000" dirty="0">
              <a:effectLst/>
              <a:latin typeface="+mn-lt"/>
            </a:endParaRPr>
          </a:p>
          <a:p>
            <a:r>
              <a:rPr lang="en-US" sz="1000" dirty="0">
                <a:effectLst/>
                <a:latin typeface="+mn-lt"/>
              </a:rPr>
              <a:t>-</a:t>
            </a:r>
            <a:r>
              <a:rPr lang="en-US" sz="1000" i="1" dirty="0">
                <a:solidFill>
                  <a:srgbClr val="000000"/>
                </a:solidFill>
                <a:effectLst/>
                <a:latin typeface="+mn-lt"/>
              </a:rPr>
              <a:t> If you don’t own your home and pay rent personally, please indicate how much you pay in rent. </a:t>
            </a:r>
            <a:br>
              <a:rPr lang="en-US" sz="1000" dirty="0">
                <a:effectLst/>
                <a:latin typeface="+mn-lt"/>
              </a:rPr>
            </a:br>
            <a:endParaRPr lang="en-US" sz="1000" dirty="0">
              <a:effectLst/>
              <a:latin typeface="+mn-lt"/>
            </a:endParaRPr>
          </a:p>
          <a:p>
            <a:r>
              <a:rPr lang="en-US" sz="1000" b="1" u="sng" dirty="0">
                <a:effectLst/>
                <a:latin typeface="+mn-lt"/>
              </a:rPr>
              <a:t>Business Information from Seller:</a:t>
            </a:r>
            <a:endParaRPr lang="en-US" sz="1000" dirty="0">
              <a:effectLst/>
              <a:latin typeface="+mn-lt"/>
            </a:endParaRPr>
          </a:p>
          <a:p>
            <a:r>
              <a:rPr lang="en-US" sz="1000" dirty="0">
                <a:effectLst/>
                <a:latin typeface="+mn-lt"/>
              </a:rPr>
              <a:t>-3-years of most current Business Tax Returns (all pages)</a:t>
            </a:r>
          </a:p>
          <a:p>
            <a:r>
              <a:rPr lang="en-US" sz="1000" dirty="0">
                <a:effectLst/>
                <a:latin typeface="+mn-lt"/>
              </a:rPr>
              <a:t>-Profit &amp; Loss Statement &amp; Balance Sheet- </a:t>
            </a:r>
            <a:r>
              <a:rPr lang="en-US" sz="1000" i="1" dirty="0">
                <a:effectLst/>
                <a:latin typeface="+mn-lt"/>
              </a:rPr>
              <a:t>must be current within 40 days</a:t>
            </a:r>
            <a:endParaRPr lang="en-US" sz="1000" dirty="0">
              <a:effectLst/>
              <a:latin typeface="+mn-lt"/>
            </a:endParaRPr>
          </a:p>
          <a:p>
            <a:pPr marL="115253" indent="0">
              <a:buNone/>
            </a:pPr>
            <a:br>
              <a:rPr lang="en-US" sz="1000" dirty="0">
                <a:effectLst/>
              </a:rPr>
            </a:br>
            <a:endParaRPr lang="en-US" sz="1000" dirty="0"/>
          </a:p>
          <a:p>
            <a:pPr marL="115253" indent="0">
              <a:buNone/>
            </a:pPr>
            <a:endParaRPr lang="en-US" sz="1000" dirty="0">
              <a:effectLst/>
            </a:endParaRPr>
          </a:p>
        </p:txBody>
      </p:sp>
    </p:spTree>
    <p:extLst>
      <p:ext uri="{BB962C8B-B14F-4D97-AF65-F5344CB8AC3E}">
        <p14:creationId xmlns:p14="http://schemas.microsoft.com/office/powerpoint/2010/main" val="1605926298"/>
      </p:ext>
    </p:extLst>
  </p:cSld>
  <p:clrMapOvr>
    <a:masterClrMapping/>
  </p:clrMapOvr>
</p:sld>
</file>

<file path=ppt/theme/theme1.xml><?xml version="1.0" encoding="utf-8"?>
<a:theme xmlns:a="http://schemas.openxmlformats.org/drawingml/2006/main" name="Clarity">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mentus New 07-05-2022">
  <a:themeElements>
    <a:clrScheme name="Custom 5">
      <a:dk1>
        <a:srgbClr val="000000"/>
      </a:dk1>
      <a:lt1>
        <a:srgbClr val="FFFFFF"/>
      </a:lt1>
      <a:dk2>
        <a:srgbClr val="FFC000"/>
      </a:dk2>
      <a:lt2>
        <a:srgbClr val="BFBFBF"/>
      </a:lt2>
      <a:accent1>
        <a:srgbClr val="FFC000"/>
      </a:accent1>
      <a:accent2>
        <a:srgbClr val="000000"/>
      </a:accent2>
      <a:accent3>
        <a:srgbClr val="C9D2FD"/>
      </a:accent3>
      <a:accent4>
        <a:srgbClr val="5E78FA"/>
      </a:accent4>
      <a:accent5>
        <a:srgbClr val="0420AB"/>
      </a:accent5>
      <a:accent6>
        <a:srgbClr val="021572"/>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TM10001114[[fn=Gallery]]</Template>
  <TotalTime>41539</TotalTime>
  <Words>2290</Words>
  <Application>Microsoft Office PowerPoint</Application>
  <PresentationFormat>Custom</PresentationFormat>
  <Paragraphs>284</Paragraphs>
  <Slides>31</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Cambria</vt:lpstr>
      <vt:lpstr>Corbel</vt:lpstr>
      <vt:lpstr>Play</vt:lpstr>
      <vt:lpstr>Calibri</vt:lpstr>
      <vt:lpstr>Quattrocento Sans</vt:lpstr>
      <vt:lpstr>Times New Roman</vt:lpstr>
      <vt:lpstr>Clarity</vt:lpstr>
      <vt:lpstr>Momentus New 07-05-2022</vt:lpstr>
      <vt:lpstr>PowerPoint Presentation</vt:lpstr>
      <vt:lpstr>PowerPoint Presentation</vt:lpstr>
      <vt:lpstr>Today’s Topics</vt:lpstr>
      <vt:lpstr>What is a CDC?</vt:lpstr>
      <vt:lpstr>What is a CDFI?</vt:lpstr>
      <vt:lpstr>Speed /Risk Impact Rates &amp; Terms</vt:lpstr>
      <vt:lpstr>Documents required to apply</vt:lpstr>
      <vt:lpstr>Documents required to apply</vt:lpstr>
      <vt:lpstr>Documents required to apply</vt:lpstr>
      <vt:lpstr>PowerPoint Presentation</vt:lpstr>
      <vt:lpstr>Types of Loans</vt:lpstr>
      <vt:lpstr>How  You Plan  to Use the  Money Matters</vt:lpstr>
      <vt:lpstr>PowerPoint Presentation</vt:lpstr>
      <vt:lpstr> Conditions</vt:lpstr>
      <vt:lpstr>Capacity – CASH FLOW IS KING</vt:lpstr>
      <vt:lpstr>Capital </vt:lpstr>
      <vt:lpstr>Character</vt:lpstr>
      <vt:lpstr>PowerPoint Presentation</vt:lpstr>
      <vt:lpstr>Collateral</vt:lpstr>
      <vt:lpstr>SBSS – SBA Predictive  Index Score</vt:lpstr>
      <vt:lpstr>SBA 504- 90 % Fixed rate</vt:lpstr>
      <vt:lpstr>SBA 7a Loan</vt:lpstr>
      <vt:lpstr>PowerPoint Presentation</vt:lpstr>
      <vt:lpstr>SBA Micro Loans</vt:lpstr>
      <vt:lpstr>Community Advantage  Loan Program</vt:lpstr>
      <vt:lpstr>Impact Loans</vt:lpstr>
      <vt:lpstr>Activate South LA (June)</vt:lpstr>
      <vt:lpstr>Success Stories</vt:lpstr>
      <vt:lpstr>Start-up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 &amp; DON’TS OF SBA FINANCING- TIPS TO KNOW BEFORE  YOU APPLY</dc:title>
  <dc:creator>Stacey Sanchez</dc:creator>
  <cp:lastModifiedBy>Iman Cotton</cp:lastModifiedBy>
  <cp:revision>84</cp:revision>
  <cp:lastPrinted>2021-03-12T15:53:59Z</cp:lastPrinted>
  <dcterms:modified xsi:type="dcterms:W3CDTF">2023-05-26T20:16:18Z</dcterms:modified>
</cp:coreProperties>
</file>